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Lst>
  <p:sldSz cy="32918400" cx="43891200"/>
  <p:notesSz cx="5800725" cy="90947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966975" y="682100"/>
            <a:ext cx="3867324" cy="341052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580050" y="4320000"/>
            <a:ext cx="4640574" cy="4092625"/>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Char char="●"/>
              <a:defRPr/>
            </a:lvl4pPr>
            <a:lvl5pPr indent="-317500" lvl="4" marL="2286000" marR="0" rtl="0" algn="l">
              <a:spcBef>
                <a:spcPts val="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4:notes"/>
          <p:cNvSpPr txBox="1"/>
          <p:nvPr>
            <p:ph idx="1" type="body"/>
          </p:nvPr>
        </p:nvSpPr>
        <p:spPr>
          <a:xfrm>
            <a:off x="580050" y="4320000"/>
            <a:ext cx="4640700" cy="4092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
        <p:nvSpPr>
          <p:cNvPr id="82" name="Google Shape;82;p14:notes"/>
          <p:cNvSpPr/>
          <p:nvPr>
            <p:ph idx="2" type="sldImg"/>
          </p:nvPr>
        </p:nvSpPr>
        <p:spPr>
          <a:xfrm>
            <a:off x="966975" y="682100"/>
            <a:ext cx="3867300" cy="3410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e6bab8628_0_10:notes"/>
          <p:cNvSpPr txBox="1"/>
          <p:nvPr>
            <p:ph idx="1" type="body"/>
          </p:nvPr>
        </p:nvSpPr>
        <p:spPr>
          <a:xfrm>
            <a:off x="580050" y="4320000"/>
            <a:ext cx="4640700" cy="4092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
        <p:nvSpPr>
          <p:cNvPr id="256" name="Google Shape;256;g6e6bab8628_0_10:notes"/>
          <p:cNvSpPr/>
          <p:nvPr>
            <p:ph idx="2" type="sldImg"/>
          </p:nvPr>
        </p:nvSpPr>
        <p:spPr>
          <a:xfrm>
            <a:off x="966975" y="682100"/>
            <a:ext cx="3867300" cy="3410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292475" y="10226675"/>
            <a:ext cx="37306249" cy="705484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0" marR="0" rtl="0" algn="ctr">
              <a:lnSpc>
                <a:spcPct val="100000"/>
              </a:lnSpc>
              <a:spcBef>
                <a:spcPts val="0"/>
              </a:spcBef>
              <a:spcAft>
                <a:spcPts val="0"/>
              </a:spcAft>
              <a:buClr>
                <a:srgbClr val="000000"/>
              </a:buClr>
              <a:buSzPts val="1400"/>
              <a:buFont typeface="Arial"/>
              <a:buNone/>
              <a:defRPr/>
            </a:lvl2pPr>
            <a:lvl3pPr indent="-88900" lvl="2" marL="0" marR="0" rtl="0" algn="ctr">
              <a:spcBef>
                <a:spcPts val="0"/>
              </a:spcBef>
              <a:spcAft>
                <a:spcPts val="0"/>
              </a:spcAft>
              <a:buSzPts val="1400"/>
              <a:buChar char="■"/>
              <a:defRPr/>
            </a:lvl3pPr>
            <a:lvl4pPr indent="-88900" lvl="3" marL="0" marR="0" rtl="0" algn="ctr">
              <a:spcBef>
                <a:spcPts val="0"/>
              </a:spcBef>
              <a:spcAft>
                <a:spcPts val="0"/>
              </a:spcAft>
              <a:buSzPts val="1400"/>
              <a:buChar char="●"/>
              <a:defRPr/>
            </a:lvl4pPr>
            <a:lvl5pPr indent="-88900" lvl="4" marL="0" marR="0" rtl="0" algn="ctr">
              <a:spcBef>
                <a:spcPts val="0"/>
              </a:spcBef>
              <a:spcAft>
                <a:spcPts val="0"/>
              </a:spcAft>
              <a:buSzPts val="1400"/>
              <a:buChar char="○"/>
              <a:defRPr/>
            </a:lvl5pPr>
            <a:lvl6pPr indent="-88900" lvl="5" marL="457200" marR="0" rtl="0" algn="ctr">
              <a:spcBef>
                <a:spcPts val="0"/>
              </a:spcBef>
              <a:spcAft>
                <a:spcPts val="0"/>
              </a:spcAft>
              <a:buSzPts val="1400"/>
              <a:buChar char="■"/>
              <a:defRPr/>
            </a:lvl6pPr>
            <a:lvl7pPr indent="-88900" lvl="6" marL="914400" marR="0" rtl="0" algn="ctr">
              <a:spcBef>
                <a:spcPts val="0"/>
              </a:spcBef>
              <a:spcAft>
                <a:spcPts val="0"/>
              </a:spcAft>
              <a:buSzPts val="1400"/>
              <a:buChar char="●"/>
              <a:defRPr/>
            </a:lvl7pPr>
            <a:lvl8pPr indent="-88900" lvl="7" marL="1371600" marR="0" rtl="0" algn="ctr">
              <a:spcBef>
                <a:spcPts val="0"/>
              </a:spcBef>
              <a:spcAft>
                <a:spcPts val="0"/>
              </a:spcAft>
              <a:buSzPts val="1400"/>
              <a:buChar char="○"/>
              <a:defRPr/>
            </a:lvl8pPr>
            <a:lvl9pPr indent="-88900" lvl="8" marL="1828800" marR="0" rtl="0" algn="ctr">
              <a:spcBef>
                <a:spcPts val="0"/>
              </a:spcBef>
              <a:spcAft>
                <a:spcPts val="0"/>
              </a:spcAft>
              <a:buSzPts val="1400"/>
              <a:buChar char="■"/>
              <a:defRPr/>
            </a:lvl9pPr>
          </a:lstStyle>
          <a:p/>
        </p:txBody>
      </p:sp>
      <p:sp>
        <p:nvSpPr>
          <p:cNvPr id="13" name="Google Shape;13;p2"/>
          <p:cNvSpPr txBox="1"/>
          <p:nvPr>
            <p:ph idx="1" type="subTitle"/>
          </p:nvPr>
        </p:nvSpPr>
        <p:spPr>
          <a:xfrm>
            <a:off x="6583363" y="18653125"/>
            <a:ext cx="30724474" cy="8413749"/>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3300"/>
              </a:spcBef>
              <a:spcAft>
                <a:spcPts val="0"/>
              </a:spcAft>
              <a:buClr>
                <a:schemeClr val="dk1"/>
              </a:buClr>
              <a:buSzPts val="1400"/>
              <a:buFont typeface="Arial"/>
              <a:buNone/>
              <a:defRPr/>
            </a:lvl1pPr>
            <a:lvl2pPr indent="0" lvl="1" marL="457200" marR="0" rtl="0" algn="ctr">
              <a:lnSpc>
                <a:spcPct val="100000"/>
              </a:lnSpc>
              <a:spcBef>
                <a:spcPts val="2880"/>
              </a:spcBef>
              <a:spcAft>
                <a:spcPts val="0"/>
              </a:spcAft>
              <a:buClr>
                <a:schemeClr val="dk1"/>
              </a:buClr>
              <a:buSzPts val="1400"/>
              <a:buFont typeface="Arial"/>
              <a:buNone/>
              <a:defRPr/>
            </a:lvl2pPr>
            <a:lvl3pPr indent="0" lvl="2" marL="914400" marR="0" rtl="0" algn="ctr">
              <a:lnSpc>
                <a:spcPct val="100000"/>
              </a:lnSpc>
              <a:spcBef>
                <a:spcPts val="2460"/>
              </a:spcBef>
              <a:spcAft>
                <a:spcPts val="0"/>
              </a:spcAft>
              <a:buClr>
                <a:schemeClr val="dk1"/>
              </a:buClr>
              <a:buSzPts val="1400"/>
              <a:buFont typeface="Arial"/>
              <a:buNone/>
              <a:defRPr/>
            </a:lvl3pPr>
            <a:lvl4pPr indent="0" lvl="3" marL="1371600" marR="0" rtl="0" algn="ctr">
              <a:lnSpc>
                <a:spcPct val="100000"/>
              </a:lnSpc>
              <a:spcBef>
                <a:spcPts val="2060"/>
              </a:spcBef>
              <a:spcAft>
                <a:spcPts val="0"/>
              </a:spcAft>
              <a:buClr>
                <a:schemeClr val="dk1"/>
              </a:buClr>
              <a:buSzPts val="1400"/>
              <a:buFont typeface="Arial"/>
              <a:buNone/>
              <a:defRPr/>
            </a:lvl4pPr>
            <a:lvl5pPr indent="0" lvl="4" marL="1828800" marR="0" rtl="0" algn="ctr">
              <a:lnSpc>
                <a:spcPct val="100000"/>
              </a:lnSpc>
              <a:spcBef>
                <a:spcPts val="2060"/>
              </a:spcBef>
              <a:spcAft>
                <a:spcPts val="0"/>
              </a:spcAft>
              <a:buClr>
                <a:schemeClr val="dk1"/>
              </a:buClr>
              <a:buSzPts val="1400"/>
              <a:buFont typeface="Arial"/>
              <a:buNone/>
              <a:defRPr/>
            </a:lvl5pPr>
            <a:lvl6pPr indent="0" lvl="5" marL="2286000" marR="0" rtl="0" algn="ctr">
              <a:lnSpc>
                <a:spcPct val="100000"/>
              </a:lnSpc>
              <a:spcBef>
                <a:spcPts val="2060"/>
              </a:spcBef>
              <a:spcAft>
                <a:spcPts val="0"/>
              </a:spcAft>
              <a:buClr>
                <a:schemeClr val="dk1"/>
              </a:buClr>
              <a:buSzPts val="1400"/>
              <a:buFont typeface="Arial"/>
              <a:buNone/>
              <a:defRPr/>
            </a:lvl6pPr>
            <a:lvl7pPr indent="0" lvl="6" marL="2743200" marR="0" rtl="0" algn="ctr">
              <a:lnSpc>
                <a:spcPct val="100000"/>
              </a:lnSpc>
              <a:spcBef>
                <a:spcPts val="2060"/>
              </a:spcBef>
              <a:spcAft>
                <a:spcPts val="0"/>
              </a:spcAft>
              <a:buClr>
                <a:schemeClr val="dk1"/>
              </a:buClr>
              <a:buSzPts val="1400"/>
              <a:buFont typeface="Arial"/>
              <a:buNone/>
              <a:defRPr/>
            </a:lvl7pPr>
            <a:lvl8pPr indent="0" lvl="7" marL="3200400" marR="0" rtl="0" algn="ctr">
              <a:lnSpc>
                <a:spcPct val="100000"/>
              </a:lnSpc>
              <a:spcBef>
                <a:spcPts val="2060"/>
              </a:spcBef>
              <a:spcAft>
                <a:spcPts val="0"/>
              </a:spcAft>
              <a:buClr>
                <a:schemeClr val="dk1"/>
              </a:buClr>
              <a:buSzPts val="1400"/>
              <a:buFont typeface="Arial"/>
              <a:buNone/>
              <a:defRPr/>
            </a:lvl8pPr>
            <a:lvl9pPr indent="0" lvl="8" marL="3657600" marR="0" rtl="0" algn="ctr">
              <a:lnSpc>
                <a:spcPct val="100000"/>
              </a:lnSpc>
              <a:spcBef>
                <a:spcPts val="2060"/>
              </a:spcBef>
              <a:spcAft>
                <a:spcPts val="0"/>
              </a:spcAft>
              <a:buClr>
                <a:schemeClr val="dk1"/>
              </a:buClr>
              <a:buSzPts val="1400"/>
              <a:buFont typeface="Arial"/>
              <a:buNone/>
              <a:defRPr/>
            </a:lvl9pPr>
          </a:lstStyle>
          <a:p/>
        </p:txBody>
      </p:sp>
      <p:sp>
        <p:nvSpPr>
          <p:cNvPr id="14" name="Google Shape;14;p2"/>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5" name="Google Shape;15;p2"/>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6" name="Google Shape;16;p2"/>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2193925" y="1317625"/>
            <a:ext cx="39503351" cy="5486399"/>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70" name="Google Shape;70;p11"/>
          <p:cNvSpPr txBox="1"/>
          <p:nvPr>
            <p:ph idx="1" type="body"/>
          </p:nvPr>
        </p:nvSpPr>
        <p:spPr>
          <a:xfrm rot="5400000">
            <a:off x="11083131" y="-1208881"/>
            <a:ext cx="21724937" cy="39503351"/>
          </a:xfrm>
          <a:prstGeom prst="rect">
            <a:avLst/>
          </a:prstGeom>
          <a:noFill/>
          <a:ln>
            <a:noFill/>
          </a:ln>
        </p:spPr>
        <p:txBody>
          <a:bodyPr anchorCtr="0" anchor="t" bIns="91425" lIns="91425" spcFirstLastPara="1" rIns="91425" wrap="square" tIns="91425">
            <a:noAutofit/>
          </a:bodyPr>
          <a:lstStyle>
            <a:lvl1pPr indent="-317500" lvl="0" marL="457200" rtl="0" algn="l">
              <a:spcBef>
                <a:spcPts val="3300"/>
              </a:spcBef>
              <a:spcAft>
                <a:spcPts val="0"/>
              </a:spcAft>
              <a:buClr>
                <a:schemeClr val="dk1"/>
              </a:buClr>
              <a:buSzPts val="1400"/>
              <a:buFont typeface="Arial"/>
              <a:buChar char="•"/>
              <a:defRPr/>
            </a:lvl1pPr>
            <a:lvl2pPr indent="-317500" lvl="1" marL="914400" rtl="0" algn="l">
              <a:spcBef>
                <a:spcPts val="2880"/>
              </a:spcBef>
              <a:spcAft>
                <a:spcPts val="0"/>
              </a:spcAft>
              <a:buClr>
                <a:schemeClr val="dk1"/>
              </a:buClr>
              <a:buSzPts val="1400"/>
              <a:buFont typeface="Arial"/>
              <a:buChar char="–"/>
              <a:defRPr/>
            </a:lvl2pPr>
            <a:lvl3pPr indent="-317500" lvl="2" marL="1371600" rtl="0" algn="l">
              <a:spcBef>
                <a:spcPts val="2460"/>
              </a:spcBef>
              <a:spcAft>
                <a:spcPts val="0"/>
              </a:spcAft>
              <a:buClr>
                <a:schemeClr val="dk1"/>
              </a:buClr>
              <a:buSzPts val="1400"/>
              <a:buFont typeface="Arial"/>
              <a:buChar char="•"/>
              <a:defRPr/>
            </a:lvl3pPr>
            <a:lvl4pPr indent="-317500" lvl="3" marL="1828800" rtl="0" algn="l">
              <a:spcBef>
                <a:spcPts val="2060"/>
              </a:spcBef>
              <a:spcAft>
                <a:spcPts val="0"/>
              </a:spcAft>
              <a:buClr>
                <a:schemeClr val="dk1"/>
              </a:buClr>
              <a:buSzPts val="1400"/>
              <a:buFont typeface="Arial"/>
              <a:buChar char="–"/>
              <a:defRPr/>
            </a:lvl4pPr>
            <a:lvl5pPr indent="-317500" lvl="4" marL="2286000" rtl="0" algn="l">
              <a:spcBef>
                <a:spcPts val="2060"/>
              </a:spcBef>
              <a:spcAft>
                <a:spcPts val="0"/>
              </a:spcAft>
              <a:buClr>
                <a:schemeClr val="dk1"/>
              </a:buClr>
              <a:buSzPts val="1400"/>
              <a:buFont typeface="Arial"/>
              <a:buChar char="»"/>
              <a:defRPr/>
            </a:lvl5pPr>
            <a:lvl6pPr indent="-317500" lvl="5" marL="2743200" rtl="0" algn="l">
              <a:spcBef>
                <a:spcPts val="2060"/>
              </a:spcBef>
              <a:spcAft>
                <a:spcPts val="0"/>
              </a:spcAft>
              <a:buClr>
                <a:schemeClr val="dk1"/>
              </a:buClr>
              <a:buSzPts val="1400"/>
              <a:buFont typeface="Arial"/>
              <a:buChar char="»"/>
              <a:defRPr/>
            </a:lvl6pPr>
            <a:lvl7pPr indent="-317500" lvl="6" marL="3200400" rtl="0" algn="l">
              <a:spcBef>
                <a:spcPts val="2060"/>
              </a:spcBef>
              <a:spcAft>
                <a:spcPts val="0"/>
              </a:spcAft>
              <a:buClr>
                <a:schemeClr val="dk1"/>
              </a:buClr>
              <a:buSzPts val="1400"/>
              <a:buFont typeface="Arial"/>
              <a:buChar char="»"/>
              <a:defRPr/>
            </a:lvl7pPr>
            <a:lvl8pPr indent="-317500" lvl="7" marL="3657600" rtl="0" algn="l">
              <a:spcBef>
                <a:spcPts val="2060"/>
              </a:spcBef>
              <a:spcAft>
                <a:spcPts val="0"/>
              </a:spcAft>
              <a:buClr>
                <a:schemeClr val="dk1"/>
              </a:buClr>
              <a:buSzPts val="1400"/>
              <a:buFont typeface="Arial"/>
              <a:buChar char="»"/>
              <a:defRPr/>
            </a:lvl8pPr>
            <a:lvl9pPr indent="-317500" lvl="8" marL="4114800" rtl="0" algn="l">
              <a:spcBef>
                <a:spcPts val="2060"/>
              </a:spcBef>
              <a:spcAft>
                <a:spcPts val="0"/>
              </a:spcAft>
              <a:buClr>
                <a:schemeClr val="dk1"/>
              </a:buClr>
              <a:buSzPts val="1400"/>
              <a:buFont typeface="Arial"/>
              <a:buChar char="»"/>
              <a:defRPr/>
            </a:lvl9pPr>
          </a:lstStyle>
          <a:p/>
        </p:txBody>
      </p:sp>
      <p:sp>
        <p:nvSpPr>
          <p:cNvPr id="71" name="Google Shape;71;p11"/>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72" name="Google Shape;72;p11"/>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73" name="Google Shape;73;p11"/>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22715538" y="10423525"/>
            <a:ext cx="28087638" cy="9875837"/>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76" name="Google Shape;76;p12"/>
          <p:cNvSpPr txBox="1"/>
          <p:nvPr>
            <p:ph idx="1" type="body"/>
          </p:nvPr>
        </p:nvSpPr>
        <p:spPr>
          <a:xfrm rot="5400000">
            <a:off x="2887662" y="623887"/>
            <a:ext cx="28087638" cy="29475114"/>
          </a:xfrm>
          <a:prstGeom prst="rect">
            <a:avLst/>
          </a:prstGeom>
          <a:noFill/>
          <a:ln>
            <a:noFill/>
          </a:ln>
        </p:spPr>
        <p:txBody>
          <a:bodyPr anchorCtr="0" anchor="t" bIns="91425" lIns="91425" spcFirstLastPara="1" rIns="91425" wrap="square" tIns="91425">
            <a:noAutofit/>
          </a:bodyPr>
          <a:lstStyle>
            <a:lvl1pPr indent="-317500" lvl="0" marL="457200" rtl="0" algn="l">
              <a:spcBef>
                <a:spcPts val="3300"/>
              </a:spcBef>
              <a:spcAft>
                <a:spcPts val="0"/>
              </a:spcAft>
              <a:buClr>
                <a:schemeClr val="dk1"/>
              </a:buClr>
              <a:buSzPts val="1400"/>
              <a:buFont typeface="Arial"/>
              <a:buChar char="•"/>
              <a:defRPr/>
            </a:lvl1pPr>
            <a:lvl2pPr indent="-317500" lvl="1" marL="914400" rtl="0" algn="l">
              <a:spcBef>
                <a:spcPts val="2880"/>
              </a:spcBef>
              <a:spcAft>
                <a:spcPts val="0"/>
              </a:spcAft>
              <a:buClr>
                <a:schemeClr val="dk1"/>
              </a:buClr>
              <a:buSzPts val="1400"/>
              <a:buFont typeface="Arial"/>
              <a:buChar char="–"/>
              <a:defRPr/>
            </a:lvl2pPr>
            <a:lvl3pPr indent="-317500" lvl="2" marL="1371600" rtl="0" algn="l">
              <a:spcBef>
                <a:spcPts val="2460"/>
              </a:spcBef>
              <a:spcAft>
                <a:spcPts val="0"/>
              </a:spcAft>
              <a:buClr>
                <a:schemeClr val="dk1"/>
              </a:buClr>
              <a:buSzPts val="1400"/>
              <a:buFont typeface="Arial"/>
              <a:buChar char="•"/>
              <a:defRPr/>
            </a:lvl3pPr>
            <a:lvl4pPr indent="-317500" lvl="3" marL="1828800" rtl="0" algn="l">
              <a:spcBef>
                <a:spcPts val="2060"/>
              </a:spcBef>
              <a:spcAft>
                <a:spcPts val="0"/>
              </a:spcAft>
              <a:buClr>
                <a:schemeClr val="dk1"/>
              </a:buClr>
              <a:buSzPts val="1400"/>
              <a:buFont typeface="Arial"/>
              <a:buChar char="–"/>
              <a:defRPr/>
            </a:lvl4pPr>
            <a:lvl5pPr indent="-317500" lvl="4" marL="2286000" rtl="0" algn="l">
              <a:spcBef>
                <a:spcPts val="2060"/>
              </a:spcBef>
              <a:spcAft>
                <a:spcPts val="0"/>
              </a:spcAft>
              <a:buClr>
                <a:schemeClr val="dk1"/>
              </a:buClr>
              <a:buSzPts val="1400"/>
              <a:buFont typeface="Arial"/>
              <a:buChar char="»"/>
              <a:defRPr/>
            </a:lvl5pPr>
            <a:lvl6pPr indent="-317500" lvl="5" marL="2743200" rtl="0" algn="l">
              <a:spcBef>
                <a:spcPts val="2060"/>
              </a:spcBef>
              <a:spcAft>
                <a:spcPts val="0"/>
              </a:spcAft>
              <a:buClr>
                <a:schemeClr val="dk1"/>
              </a:buClr>
              <a:buSzPts val="1400"/>
              <a:buFont typeface="Arial"/>
              <a:buChar char="»"/>
              <a:defRPr/>
            </a:lvl6pPr>
            <a:lvl7pPr indent="-317500" lvl="6" marL="3200400" rtl="0" algn="l">
              <a:spcBef>
                <a:spcPts val="2060"/>
              </a:spcBef>
              <a:spcAft>
                <a:spcPts val="0"/>
              </a:spcAft>
              <a:buClr>
                <a:schemeClr val="dk1"/>
              </a:buClr>
              <a:buSzPts val="1400"/>
              <a:buFont typeface="Arial"/>
              <a:buChar char="»"/>
              <a:defRPr/>
            </a:lvl7pPr>
            <a:lvl8pPr indent="-317500" lvl="7" marL="3657600" rtl="0" algn="l">
              <a:spcBef>
                <a:spcPts val="2060"/>
              </a:spcBef>
              <a:spcAft>
                <a:spcPts val="0"/>
              </a:spcAft>
              <a:buClr>
                <a:schemeClr val="dk1"/>
              </a:buClr>
              <a:buSzPts val="1400"/>
              <a:buFont typeface="Arial"/>
              <a:buChar char="»"/>
              <a:defRPr/>
            </a:lvl8pPr>
            <a:lvl9pPr indent="-317500" lvl="8" marL="4114800" rtl="0" algn="l">
              <a:spcBef>
                <a:spcPts val="2060"/>
              </a:spcBef>
              <a:spcAft>
                <a:spcPts val="0"/>
              </a:spcAft>
              <a:buClr>
                <a:schemeClr val="dk1"/>
              </a:buClr>
              <a:buSzPts val="1400"/>
              <a:buFont typeface="Arial"/>
              <a:buChar char="»"/>
              <a:defRPr/>
            </a:lvl9pPr>
          </a:lstStyle>
          <a:p/>
        </p:txBody>
      </p:sp>
      <p:sp>
        <p:nvSpPr>
          <p:cNvPr id="77" name="Google Shape;77;p12"/>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78" name="Google Shape;78;p12"/>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79" name="Google Shape;79;p12"/>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2193925" y="1317625"/>
            <a:ext cx="39503351" cy="5486399"/>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19" name="Google Shape;19;p3"/>
          <p:cNvSpPr txBox="1"/>
          <p:nvPr>
            <p:ph idx="1" type="body"/>
          </p:nvPr>
        </p:nvSpPr>
        <p:spPr>
          <a:xfrm>
            <a:off x="2193925" y="7680325"/>
            <a:ext cx="39503351" cy="21724937"/>
          </a:xfrm>
          <a:prstGeom prst="rect">
            <a:avLst/>
          </a:prstGeom>
          <a:noFill/>
          <a:ln>
            <a:noFill/>
          </a:ln>
        </p:spPr>
        <p:txBody>
          <a:bodyPr anchorCtr="0" anchor="t" bIns="91425" lIns="91425" spcFirstLastPara="1" rIns="91425" wrap="square" tIns="91425">
            <a:noAutofit/>
          </a:bodyPr>
          <a:lstStyle>
            <a:lvl1pPr indent="-317500" lvl="0" marL="457200" rtl="0" algn="l">
              <a:spcBef>
                <a:spcPts val="3300"/>
              </a:spcBef>
              <a:spcAft>
                <a:spcPts val="0"/>
              </a:spcAft>
              <a:buClr>
                <a:schemeClr val="dk1"/>
              </a:buClr>
              <a:buSzPts val="1400"/>
              <a:buFont typeface="Arial"/>
              <a:buChar char="•"/>
              <a:defRPr/>
            </a:lvl1pPr>
            <a:lvl2pPr indent="-317500" lvl="1" marL="914400" rtl="0" algn="l">
              <a:spcBef>
                <a:spcPts val="2880"/>
              </a:spcBef>
              <a:spcAft>
                <a:spcPts val="0"/>
              </a:spcAft>
              <a:buClr>
                <a:schemeClr val="dk1"/>
              </a:buClr>
              <a:buSzPts val="1400"/>
              <a:buFont typeface="Arial"/>
              <a:buChar char="–"/>
              <a:defRPr/>
            </a:lvl2pPr>
            <a:lvl3pPr indent="-317500" lvl="2" marL="1371600" rtl="0" algn="l">
              <a:spcBef>
                <a:spcPts val="2460"/>
              </a:spcBef>
              <a:spcAft>
                <a:spcPts val="0"/>
              </a:spcAft>
              <a:buClr>
                <a:schemeClr val="dk1"/>
              </a:buClr>
              <a:buSzPts val="1400"/>
              <a:buFont typeface="Arial"/>
              <a:buChar char="•"/>
              <a:defRPr/>
            </a:lvl3pPr>
            <a:lvl4pPr indent="-317500" lvl="3" marL="1828800" rtl="0" algn="l">
              <a:spcBef>
                <a:spcPts val="2060"/>
              </a:spcBef>
              <a:spcAft>
                <a:spcPts val="0"/>
              </a:spcAft>
              <a:buClr>
                <a:schemeClr val="dk1"/>
              </a:buClr>
              <a:buSzPts val="1400"/>
              <a:buFont typeface="Arial"/>
              <a:buChar char="–"/>
              <a:defRPr/>
            </a:lvl4pPr>
            <a:lvl5pPr indent="-317500" lvl="4" marL="2286000" rtl="0" algn="l">
              <a:spcBef>
                <a:spcPts val="2060"/>
              </a:spcBef>
              <a:spcAft>
                <a:spcPts val="0"/>
              </a:spcAft>
              <a:buClr>
                <a:schemeClr val="dk1"/>
              </a:buClr>
              <a:buSzPts val="1400"/>
              <a:buFont typeface="Arial"/>
              <a:buChar char="»"/>
              <a:defRPr/>
            </a:lvl5pPr>
            <a:lvl6pPr indent="-317500" lvl="5" marL="2743200" rtl="0" algn="l">
              <a:spcBef>
                <a:spcPts val="2060"/>
              </a:spcBef>
              <a:spcAft>
                <a:spcPts val="0"/>
              </a:spcAft>
              <a:buClr>
                <a:schemeClr val="dk1"/>
              </a:buClr>
              <a:buSzPts val="1400"/>
              <a:buFont typeface="Arial"/>
              <a:buChar char="»"/>
              <a:defRPr/>
            </a:lvl6pPr>
            <a:lvl7pPr indent="-317500" lvl="6" marL="3200400" rtl="0" algn="l">
              <a:spcBef>
                <a:spcPts val="2060"/>
              </a:spcBef>
              <a:spcAft>
                <a:spcPts val="0"/>
              </a:spcAft>
              <a:buClr>
                <a:schemeClr val="dk1"/>
              </a:buClr>
              <a:buSzPts val="1400"/>
              <a:buFont typeface="Arial"/>
              <a:buChar char="»"/>
              <a:defRPr/>
            </a:lvl7pPr>
            <a:lvl8pPr indent="-317500" lvl="7" marL="3657600" rtl="0" algn="l">
              <a:spcBef>
                <a:spcPts val="2060"/>
              </a:spcBef>
              <a:spcAft>
                <a:spcPts val="0"/>
              </a:spcAft>
              <a:buClr>
                <a:schemeClr val="dk1"/>
              </a:buClr>
              <a:buSzPts val="1400"/>
              <a:buFont typeface="Arial"/>
              <a:buChar char="»"/>
              <a:defRPr/>
            </a:lvl8pPr>
            <a:lvl9pPr indent="-317500" lvl="8" marL="4114800" rtl="0" algn="l">
              <a:spcBef>
                <a:spcPts val="2060"/>
              </a:spcBef>
              <a:spcAft>
                <a:spcPts val="0"/>
              </a:spcAft>
              <a:buClr>
                <a:schemeClr val="dk1"/>
              </a:buClr>
              <a:buSzPts val="1400"/>
              <a:buFont typeface="Arial"/>
              <a:buChar char="»"/>
              <a:defRPr/>
            </a:lvl9pPr>
          </a:lstStyle>
          <a:p/>
        </p:txBody>
      </p:sp>
      <p:sp>
        <p:nvSpPr>
          <p:cNvPr id="20" name="Google Shape;20;p3"/>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1" name="Google Shape;21;p3"/>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2" name="Google Shape;22;p3"/>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3467100" y="21153438"/>
            <a:ext cx="37307839" cy="653732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Google Shape;25;p4"/>
          <p:cNvSpPr txBox="1"/>
          <p:nvPr>
            <p:ph idx="1" type="body"/>
          </p:nvPr>
        </p:nvSpPr>
        <p:spPr>
          <a:xfrm>
            <a:off x="3467100" y="13952538"/>
            <a:ext cx="37307839" cy="7200900"/>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26" name="Google Shape;26;p4"/>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7" name="Google Shape;27;p4"/>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28" name="Google Shape;28;p4"/>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2193925" y="1317625"/>
            <a:ext cx="39503351" cy="5486399"/>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31" name="Google Shape;31;p5"/>
          <p:cNvSpPr txBox="1"/>
          <p:nvPr>
            <p:ph idx="1" type="body"/>
          </p:nvPr>
        </p:nvSpPr>
        <p:spPr>
          <a:xfrm>
            <a:off x="2193925" y="7680325"/>
            <a:ext cx="19675475" cy="21724937"/>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 name="Google Shape;32;p5"/>
          <p:cNvSpPr txBox="1"/>
          <p:nvPr>
            <p:ph idx="2" type="body"/>
          </p:nvPr>
        </p:nvSpPr>
        <p:spPr>
          <a:xfrm>
            <a:off x="22021800" y="7680325"/>
            <a:ext cx="19675475" cy="21724937"/>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 name="Google Shape;33;p5"/>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34" name="Google Shape;34;p5"/>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35" name="Google Shape;35;p5"/>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2193925" y="1317625"/>
            <a:ext cx="39503351" cy="5486399"/>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8" name="Google Shape;38;p6"/>
          <p:cNvSpPr txBox="1"/>
          <p:nvPr>
            <p:ph idx="1" type="body"/>
          </p:nvPr>
        </p:nvSpPr>
        <p:spPr>
          <a:xfrm>
            <a:off x="2193925" y="7369175"/>
            <a:ext cx="19392900" cy="3070224"/>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39" name="Google Shape;39;p6"/>
          <p:cNvSpPr txBox="1"/>
          <p:nvPr>
            <p:ph idx="2" type="body"/>
          </p:nvPr>
        </p:nvSpPr>
        <p:spPr>
          <a:xfrm>
            <a:off x="2193925" y="10439400"/>
            <a:ext cx="19392900" cy="1896586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6"/>
          <p:cNvSpPr txBox="1"/>
          <p:nvPr>
            <p:ph idx="3" type="body"/>
          </p:nvPr>
        </p:nvSpPr>
        <p:spPr>
          <a:xfrm>
            <a:off x="22296438" y="7369175"/>
            <a:ext cx="19400836" cy="3070224"/>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41" name="Google Shape;41;p6"/>
          <p:cNvSpPr txBox="1"/>
          <p:nvPr>
            <p:ph idx="4" type="body"/>
          </p:nvPr>
        </p:nvSpPr>
        <p:spPr>
          <a:xfrm>
            <a:off x="22296438" y="10439400"/>
            <a:ext cx="19400836" cy="1896586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 name="Google Shape;42;p6"/>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43" name="Google Shape;43;p6"/>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44" name="Google Shape;44;p6"/>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2193925" y="1317625"/>
            <a:ext cx="39503351" cy="5486399"/>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47" name="Google Shape;47;p7"/>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48" name="Google Shape;48;p7"/>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49" name="Google Shape;49;p7"/>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52" name="Google Shape;52;p8"/>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53" name="Google Shape;53;p8"/>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2193925" y="1311275"/>
            <a:ext cx="14439900" cy="5576887"/>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 name="Google Shape;56;p9"/>
          <p:cNvSpPr txBox="1"/>
          <p:nvPr>
            <p:ph idx="1" type="body"/>
          </p:nvPr>
        </p:nvSpPr>
        <p:spPr>
          <a:xfrm>
            <a:off x="17160875" y="1311275"/>
            <a:ext cx="24536399" cy="28093989"/>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9"/>
          <p:cNvSpPr txBox="1"/>
          <p:nvPr>
            <p:ph idx="2" type="body"/>
          </p:nvPr>
        </p:nvSpPr>
        <p:spPr>
          <a:xfrm>
            <a:off x="2193925" y="6888163"/>
            <a:ext cx="14439900" cy="225171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58" name="Google Shape;58;p9"/>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59" name="Google Shape;59;p9"/>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60" name="Google Shape;60;p9"/>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602663" y="23042563"/>
            <a:ext cx="26335038" cy="2720974"/>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10"/>
          <p:cNvSpPr/>
          <p:nvPr>
            <p:ph idx="2" type="pic"/>
          </p:nvPr>
        </p:nvSpPr>
        <p:spPr>
          <a:xfrm>
            <a:off x="8602663" y="2941638"/>
            <a:ext cx="26335038" cy="19750086"/>
          </a:xfrm>
          <a:prstGeom prst="rect">
            <a:avLst/>
          </a:prstGeom>
          <a:noFill/>
          <a:ln>
            <a:noFill/>
          </a:ln>
        </p:spPr>
      </p:sp>
      <p:sp>
        <p:nvSpPr>
          <p:cNvPr id="64" name="Google Shape;64;p10"/>
          <p:cNvSpPr txBox="1"/>
          <p:nvPr>
            <p:ph idx="1" type="body"/>
          </p:nvPr>
        </p:nvSpPr>
        <p:spPr>
          <a:xfrm>
            <a:off x="8602663" y="25763538"/>
            <a:ext cx="26335038" cy="3862387"/>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Font typeface="Arial"/>
              <a:buNone/>
              <a:defRPr/>
            </a:lvl2pPr>
            <a:lvl3pPr indent="-228600" lvl="2" marL="1371600" rtl="0">
              <a:spcBef>
                <a:spcPts val="0"/>
              </a:spcBef>
              <a:spcAft>
                <a:spcPts val="0"/>
              </a:spcAft>
              <a:buSzPts val="1400"/>
              <a:buFont typeface="Arial"/>
              <a:buNone/>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Font typeface="Arial"/>
              <a:buNone/>
              <a:defRPr/>
            </a:lvl6pPr>
            <a:lvl7pPr indent="-228600" lvl="6" marL="3200400" rtl="0">
              <a:spcBef>
                <a:spcPts val="0"/>
              </a:spcBef>
              <a:spcAft>
                <a:spcPts val="0"/>
              </a:spcAft>
              <a:buSzPts val="1400"/>
              <a:buFont typeface="Arial"/>
              <a:buNone/>
              <a:defRPr/>
            </a:lvl7pPr>
            <a:lvl8pPr indent="-228600" lvl="7" marL="3657600" rtl="0">
              <a:spcBef>
                <a:spcPts val="0"/>
              </a:spcBef>
              <a:spcAft>
                <a:spcPts val="0"/>
              </a:spcAft>
              <a:buSzPts val="1400"/>
              <a:buFont typeface="Arial"/>
              <a:buNone/>
              <a:defRPr/>
            </a:lvl8pPr>
            <a:lvl9pPr indent="-228600" lvl="8" marL="4114800" rtl="0">
              <a:spcBef>
                <a:spcPts val="0"/>
              </a:spcBef>
              <a:spcAft>
                <a:spcPts val="0"/>
              </a:spcAft>
              <a:buSzPts val="1400"/>
              <a:buFont typeface="Arial"/>
              <a:buNone/>
              <a:defRPr/>
            </a:lvl9pPr>
          </a:lstStyle>
          <a:p/>
        </p:txBody>
      </p:sp>
      <p:sp>
        <p:nvSpPr>
          <p:cNvPr id="65" name="Google Shape;65;p10"/>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66" name="Google Shape;66;p10"/>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67" name="Google Shape;67;p10"/>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193925" y="1317625"/>
            <a:ext cx="39503351" cy="5486399"/>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0" marR="0" rtl="0" algn="ctr">
              <a:lnSpc>
                <a:spcPct val="100000"/>
              </a:lnSpc>
              <a:spcBef>
                <a:spcPts val="0"/>
              </a:spcBef>
              <a:spcAft>
                <a:spcPts val="0"/>
              </a:spcAft>
              <a:buClr>
                <a:srgbClr val="000000"/>
              </a:buClr>
              <a:buSzPts val="1400"/>
              <a:buFont typeface="Arial"/>
              <a:buNone/>
              <a:defRPr/>
            </a:lvl2pPr>
            <a:lvl3pPr indent="-88900" lvl="2" marL="0" marR="0" rtl="0" algn="ctr">
              <a:spcBef>
                <a:spcPts val="0"/>
              </a:spcBef>
              <a:spcAft>
                <a:spcPts val="0"/>
              </a:spcAft>
              <a:buSzPts val="1400"/>
              <a:buChar char="■"/>
              <a:defRPr/>
            </a:lvl3pPr>
            <a:lvl4pPr indent="-88900" lvl="3" marL="0" marR="0" rtl="0" algn="ctr">
              <a:spcBef>
                <a:spcPts val="0"/>
              </a:spcBef>
              <a:spcAft>
                <a:spcPts val="0"/>
              </a:spcAft>
              <a:buSzPts val="1400"/>
              <a:buChar char="●"/>
              <a:defRPr/>
            </a:lvl4pPr>
            <a:lvl5pPr indent="-88900" lvl="4" marL="0" marR="0" rtl="0" algn="ctr">
              <a:spcBef>
                <a:spcPts val="0"/>
              </a:spcBef>
              <a:spcAft>
                <a:spcPts val="0"/>
              </a:spcAft>
              <a:buSzPts val="1400"/>
              <a:buChar char="○"/>
              <a:defRPr/>
            </a:lvl5pPr>
            <a:lvl6pPr indent="-88900" lvl="5" marL="457200" marR="0" rtl="0" algn="ctr">
              <a:spcBef>
                <a:spcPts val="0"/>
              </a:spcBef>
              <a:spcAft>
                <a:spcPts val="0"/>
              </a:spcAft>
              <a:buSzPts val="1400"/>
              <a:buChar char="■"/>
              <a:defRPr/>
            </a:lvl6pPr>
            <a:lvl7pPr indent="-88900" lvl="6" marL="914400" marR="0" rtl="0" algn="ctr">
              <a:spcBef>
                <a:spcPts val="0"/>
              </a:spcBef>
              <a:spcAft>
                <a:spcPts val="0"/>
              </a:spcAft>
              <a:buSzPts val="1400"/>
              <a:buChar char="●"/>
              <a:defRPr/>
            </a:lvl7pPr>
            <a:lvl8pPr indent="-88900" lvl="7" marL="1371600" marR="0" rtl="0" algn="ctr">
              <a:spcBef>
                <a:spcPts val="0"/>
              </a:spcBef>
              <a:spcAft>
                <a:spcPts val="0"/>
              </a:spcAft>
              <a:buSzPts val="1400"/>
              <a:buChar char="○"/>
              <a:defRPr/>
            </a:lvl8pPr>
            <a:lvl9pPr indent="-88900" lvl="8" marL="1828800" marR="0" rtl="0" algn="ctr">
              <a:spcBef>
                <a:spcPts val="0"/>
              </a:spcBef>
              <a:spcAft>
                <a:spcPts val="0"/>
              </a:spcAft>
              <a:buSzPts val="1400"/>
              <a:buChar char="■"/>
              <a:defRPr/>
            </a:lvl9pPr>
          </a:lstStyle>
          <a:p/>
        </p:txBody>
      </p:sp>
      <p:sp>
        <p:nvSpPr>
          <p:cNvPr id="7" name="Google Shape;7;p1"/>
          <p:cNvSpPr txBox="1"/>
          <p:nvPr>
            <p:ph idx="1" type="body"/>
          </p:nvPr>
        </p:nvSpPr>
        <p:spPr>
          <a:xfrm>
            <a:off x="2193925" y="7680325"/>
            <a:ext cx="39503351" cy="21724937"/>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300"/>
              </a:spcBef>
              <a:spcAft>
                <a:spcPts val="0"/>
              </a:spcAft>
              <a:buClr>
                <a:schemeClr val="dk1"/>
              </a:buClr>
              <a:buSzPts val="1400"/>
              <a:buFont typeface="Arial"/>
              <a:buChar char="•"/>
              <a:defRPr/>
            </a:lvl1pPr>
            <a:lvl2pPr indent="-317500" lvl="1" marL="914400" marR="0" rtl="0" algn="l">
              <a:lnSpc>
                <a:spcPct val="100000"/>
              </a:lnSpc>
              <a:spcBef>
                <a:spcPts val="2880"/>
              </a:spcBef>
              <a:spcAft>
                <a:spcPts val="0"/>
              </a:spcAft>
              <a:buClr>
                <a:schemeClr val="dk1"/>
              </a:buClr>
              <a:buSzPts val="1400"/>
              <a:buFont typeface="Arial"/>
              <a:buChar char="–"/>
              <a:defRPr/>
            </a:lvl2pPr>
            <a:lvl3pPr indent="-317500" lvl="2" marL="1371600" marR="0" rtl="0" algn="l">
              <a:lnSpc>
                <a:spcPct val="100000"/>
              </a:lnSpc>
              <a:spcBef>
                <a:spcPts val="2460"/>
              </a:spcBef>
              <a:spcAft>
                <a:spcPts val="0"/>
              </a:spcAft>
              <a:buClr>
                <a:schemeClr val="dk1"/>
              </a:buClr>
              <a:buSzPts val="1400"/>
              <a:buFont typeface="Arial"/>
              <a:buChar char="•"/>
              <a:defRPr/>
            </a:lvl3pPr>
            <a:lvl4pPr indent="-317500" lvl="3" marL="1828800" marR="0" rtl="0" algn="l">
              <a:lnSpc>
                <a:spcPct val="100000"/>
              </a:lnSpc>
              <a:spcBef>
                <a:spcPts val="2060"/>
              </a:spcBef>
              <a:spcAft>
                <a:spcPts val="0"/>
              </a:spcAft>
              <a:buClr>
                <a:schemeClr val="dk1"/>
              </a:buClr>
              <a:buSzPts val="1400"/>
              <a:buFont typeface="Arial"/>
              <a:buChar char="–"/>
              <a:defRPr/>
            </a:lvl4pPr>
            <a:lvl5pPr indent="-317500" lvl="4" marL="2286000" marR="0" rtl="0" algn="l">
              <a:lnSpc>
                <a:spcPct val="100000"/>
              </a:lnSpc>
              <a:spcBef>
                <a:spcPts val="2060"/>
              </a:spcBef>
              <a:spcAft>
                <a:spcPts val="0"/>
              </a:spcAft>
              <a:buClr>
                <a:schemeClr val="dk1"/>
              </a:buClr>
              <a:buSzPts val="1400"/>
              <a:buFont typeface="Arial"/>
              <a:buChar char="»"/>
              <a:defRPr/>
            </a:lvl5pPr>
            <a:lvl6pPr indent="-317500" lvl="5" marL="2743200" marR="0" rtl="0" algn="l">
              <a:lnSpc>
                <a:spcPct val="100000"/>
              </a:lnSpc>
              <a:spcBef>
                <a:spcPts val="2060"/>
              </a:spcBef>
              <a:spcAft>
                <a:spcPts val="0"/>
              </a:spcAft>
              <a:buClr>
                <a:schemeClr val="dk1"/>
              </a:buClr>
              <a:buSzPts val="1400"/>
              <a:buFont typeface="Arial"/>
              <a:buChar char="»"/>
              <a:defRPr/>
            </a:lvl6pPr>
            <a:lvl7pPr indent="-317500" lvl="6" marL="3200400" marR="0" rtl="0" algn="l">
              <a:lnSpc>
                <a:spcPct val="100000"/>
              </a:lnSpc>
              <a:spcBef>
                <a:spcPts val="2060"/>
              </a:spcBef>
              <a:spcAft>
                <a:spcPts val="0"/>
              </a:spcAft>
              <a:buClr>
                <a:schemeClr val="dk1"/>
              </a:buClr>
              <a:buSzPts val="1400"/>
              <a:buFont typeface="Arial"/>
              <a:buChar char="»"/>
              <a:defRPr/>
            </a:lvl7pPr>
            <a:lvl8pPr indent="-317500" lvl="7" marL="3657600" marR="0" rtl="0" algn="l">
              <a:lnSpc>
                <a:spcPct val="100000"/>
              </a:lnSpc>
              <a:spcBef>
                <a:spcPts val="2060"/>
              </a:spcBef>
              <a:spcAft>
                <a:spcPts val="0"/>
              </a:spcAft>
              <a:buClr>
                <a:schemeClr val="dk1"/>
              </a:buClr>
              <a:buSzPts val="1400"/>
              <a:buFont typeface="Arial"/>
              <a:buChar char="»"/>
              <a:defRPr/>
            </a:lvl8pPr>
            <a:lvl9pPr indent="-317500" lvl="8" marL="4114800" marR="0" rtl="0" algn="l">
              <a:lnSpc>
                <a:spcPct val="100000"/>
              </a:lnSpc>
              <a:spcBef>
                <a:spcPts val="2060"/>
              </a:spcBef>
              <a:spcAft>
                <a:spcPts val="0"/>
              </a:spcAft>
              <a:buClr>
                <a:schemeClr val="dk1"/>
              </a:buClr>
              <a:buSzPts val="1400"/>
              <a:buFont typeface="Arial"/>
              <a:buChar char="»"/>
              <a:defRPr/>
            </a:lvl9pPr>
          </a:lstStyle>
          <a:p/>
        </p:txBody>
      </p:sp>
      <p:sp>
        <p:nvSpPr>
          <p:cNvPr id="8" name="Google Shape;8;p1"/>
          <p:cNvSpPr txBox="1"/>
          <p:nvPr>
            <p:ph idx="10" type="dt"/>
          </p:nvPr>
        </p:nvSpPr>
        <p:spPr>
          <a:xfrm>
            <a:off x="21939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9" name="Google Shape;9;p1"/>
          <p:cNvSpPr txBox="1"/>
          <p:nvPr>
            <p:ph idx="11" type="ftr"/>
          </p:nvPr>
        </p:nvSpPr>
        <p:spPr>
          <a:xfrm>
            <a:off x="14995525" y="29976763"/>
            <a:ext cx="13900148" cy="22860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a:lvl1pPr>
            <a:lvl2pPr indent="0" lvl="1" marL="457200" marR="0" rtl="0" algn="l">
              <a:lnSpc>
                <a:spcPct val="100000"/>
              </a:lnSpc>
              <a:spcBef>
                <a:spcPts val="0"/>
              </a:spcBef>
              <a:spcAft>
                <a:spcPts val="0"/>
              </a:spcAft>
              <a:buClr>
                <a:srgbClr val="000000"/>
              </a:buClr>
              <a:buSzPts val="1400"/>
              <a:buFont typeface="Arial"/>
              <a:buNone/>
              <a:defRPr/>
            </a:lvl2pPr>
            <a:lvl3pPr indent="0" lvl="2" marL="914400" marR="0" rtl="0" algn="l">
              <a:lnSpc>
                <a:spcPct val="100000"/>
              </a:lnSpc>
              <a:spcBef>
                <a:spcPts val="0"/>
              </a:spcBef>
              <a:spcAft>
                <a:spcPts val="0"/>
              </a:spcAft>
              <a:buClr>
                <a:srgbClr val="000000"/>
              </a:buClr>
              <a:buSzPts val="1400"/>
              <a:buFont typeface="Arial"/>
              <a:buNone/>
              <a:defRPr/>
            </a:lvl3pPr>
            <a:lvl4pPr indent="0" lvl="3" marL="1371600" marR="0" rtl="0" algn="l">
              <a:lnSpc>
                <a:spcPct val="100000"/>
              </a:lnSpc>
              <a:spcBef>
                <a:spcPts val="0"/>
              </a:spcBef>
              <a:spcAft>
                <a:spcPts val="0"/>
              </a:spcAft>
              <a:buClr>
                <a:srgbClr val="000000"/>
              </a:buClr>
              <a:buSzPts val="1400"/>
              <a:buFont typeface="Arial"/>
              <a:buNone/>
              <a:defRPr/>
            </a:lvl4pPr>
            <a:lvl5pPr indent="0" lvl="4" marL="1828800" marR="0" rtl="0" algn="l">
              <a:lnSpc>
                <a:spcPct val="100000"/>
              </a:lnSpc>
              <a:spcBef>
                <a:spcPts val="0"/>
              </a:spcBef>
              <a:spcAft>
                <a:spcPts val="0"/>
              </a:spcAft>
              <a:buClr>
                <a:srgbClr val="000000"/>
              </a:buClr>
              <a:buSzPts val="1400"/>
              <a:buFont typeface="Arial"/>
              <a:buNone/>
              <a:defRPr/>
            </a:lvl5pPr>
            <a:lvl6pPr indent="0" lvl="5" marL="2286000" marR="0" rtl="0" algn="l">
              <a:lnSpc>
                <a:spcPct val="100000"/>
              </a:lnSpc>
              <a:spcBef>
                <a:spcPts val="0"/>
              </a:spcBef>
              <a:spcAft>
                <a:spcPts val="0"/>
              </a:spcAft>
              <a:buClr>
                <a:srgbClr val="000000"/>
              </a:buClr>
              <a:buSzPts val="1400"/>
              <a:buFont typeface="Arial"/>
              <a:buNone/>
              <a:defRPr/>
            </a:lvl6pPr>
            <a:lvl7pPr indent="0" lvl="6" marL="2743200" marR="0" rtl="0" algn="l">
              <a:lnSpc>
                <a:spcPct val="100000"/>
              </a:lnSpc>
              <a:spcBef>
                <a:spcPts val="0"/>
              </a:spcBef>
              <a:spcAft>
                <a:spcPts val="0"/>
              </a:spcAft>
              <a:buClr>
                <a:srgbClr val="000000"/>
              </a:buClr>
              <a:buSzPts val="1400"/>
              <a:buFont typeface="Arial"/>
              <a:buNone/>
              <a:defRPr/>
            </a:lvl7pPr>
            <a:lvl8pPr indent="0" lvl="7" marL="3200400" marR="0" rtl="0" algn="l">
              <a:lnSpc>
                <a:spcPct val="100000"/>
              </a:lnSpc>
              <a:spcBef>
                <a:spcPts val="0"/>
              </a:spcBef>
              <a:spcAft>
                <a:spcPts val="0"/>
              </a:spcAft>
              <a:buClr>
                <a:srgbClr val="000000"/>
              </a:buClr>
              <a:buSzPts val="1400"/>
              <a:buFont typeface="Arial"/>
              <a:buNone/>
              <a:defRPr/>
            </a:lvl8pPr>
            <a:lvl9pPr indent="0" lvl="8" marL="3657600" marR="0" rtl="0" algn="l">
              <a:lnSpc>
                <a:spcPct val="100000"/>
              </a:lnSpc>
              <a:spcBef>
                <a:spcPts val="0"/>
              </a:spcBef>
              <a:spcAft>
                <a:spcPts val="0"/>
              </a:spcAft>
              <a:buClr>
                <a:srgbClr val="000000"/>
              </a:buClr>
              <a:buSzPts val="1400"/>
              <a:buFont typeface="Arial"/>
              <a:buNone/>
              <a:defRPr/>
            </a:lvl9pPr>
          </a:lstStyle>
          <a:p/>
        </p:txBody>
      </p:sp>
      <p:sp>
        <p:nvSpPr>
          <p:cNvPr id="10" name="Google Shape;10;p1"/>
          <p:cNvSpPr txBox="1"/>
          <p:nvPr>
            <p:ph idx="12" type="sldNum"/>
          </p:nvPr>
        </p:nvSpPr>
        <p:spPr>
          <a:xfrm>
            <a:off x="31454725" y="29976763"/>
            <a:ext cx="10242550" cy="2286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000000"/>
              </a:buClr>
              <a:buSzPts val="1400"/>
              <a:buFont typeface="Arial"/>
              <a:buNone/>
            </a:pPr>
            <a:r>
              <a:t/>
            </a:r>
            <a:endParaRPr/>
          </a:p>
          <a:p>
            <a:pPr indent="0" lvl="1" marL="457200" rtl="0" algn="l">
              <a:spcBef>
                <a:spcPts val="0"/>
              </a:spcBef>
              <a:spcAft>
                <a:spcPts val="0"/>
              </a:spcAft>
              <a:buClr>
                <a:srgbClr val="000000"/>
              </a:buClr>
              <a:buSzPts val="1400"/>
              <a:buFont typeface="Arial"/>
              <a:buNone/>
            </a:pPr>
            <a:r>
              <a:t/>
            </a:r>
            <a:endParaRPr/>
          </a:p>
          <a:p>
            <a:pPr indent="0" lvl="2" marL="914400" rtl="0" algn="l">
              <a:spcBef>
                <a:spcPts val="0"/>
              </a:spcBef>
              <a:spcAft>
                <a:spcPts val="0"/>
              </a:spcAft>
              <a:buClr>
                <a:srgbClr val="000000"/>
              </a:buClr>
              <a:buSzPts val="1400"/>
              <a:buFont typeface="Arial"/>
              <a:buNone/>
            </a:pPr>
            <a:r>
              <a:t/>
            </a:r>
            <a:endParaRPr/>
          </a:p>
          <a:p>
            <a:pPr indent="0" lvl="3" marL="1371600" rtl="0" algn="l">
              <a:spcBef>
                <a:spcPts val="0"/>
              </a:spcBef>
              <a:spcAft>
                <a:spcPts val="0"/>
              </a:spcAft>
              <a:buClr>
                <a:srgbClr val="000000"/>
              </a:buClr>
              <a:buSzPts val="1400"/>
              <a:buFont typeface="Arial"/>
              <a:buNone/>
            </a:pPr>
            <a:r>
              <a:t/>
            </a:r>
            <a:endParaRPr/>
          </a:p>
          <a:p>
            <a:pPr indent="0" lvl="4" marL="1828800" rtl="0" algn="l">
              <a:spcBef>
                <a:spcPts val="0"/>
              </a:spcBef>
              <a:spcAft>
                <a:spcPts val="0"/>
              </a:spcAft>
              <a:buClr>
                <a:srgbClr val="000000"/>
              </a:buClr>
              <a:buSzPts val="1400"/>
              <a:buFont typeface="Arial"/>
              <a:buNone/>
            </a:pPr>
            <a:r>
              <a:t/>
            </a:r>
            <a:endParaRPr/>
          </a:p>
          <a:p>
            <a:pPr indent="0" lvl="5" marL="2286000" rtl="0" algn="l">
              <a:spcBef>
                <a:spcPts val="0"/>
              </a:spcBef>
              <a:spcAft>
                <a:spcPts val="0"/>
              </a:spcAft>
              <a:buClr>
                <a:srgbClr val="000000"/>
              </a:buClr>
              <a:buSzPts val="1400"/>
              <a:buFont typeface="Arial"/>
              <a:buNone/>
            </a:pPr>
            <a:r>
              <a:t/>
            </a:r>
            <a:endParaRPr/>
          </a:p>
          <a:p>
            <a:pPr indent="0" lvl="6" marL="2743200" rtl="0" algn="l">
              <a:spcBef>
                <a:spcPts val="0"/>
              </a:spcBef>
              <a:spcAft>
                <a:spcPts val="0"/>
              </a:spcAft>
              <a:buClr>
                <a:srgbClr val="000000"/>
              </a:buClr>
              <a:buSzPts val="1400"/>
              <a:buFont typeface="Arial"/>
              <a:buNone/>
            </a:pPr>
            <a:r>
              <a:t/>
            </a:r>
            <a:endParaRPr/>
          </a:p>
          <a:p>
            <a:pPr indent="0" lvl="7" marL="3200400" rtl="0" algn="l">
              <a:spcBef>
                <a:spcPts val="0"/>
              </a:spcBef>
              <a:spcAft>
                <a:spcPts val="0"/>
              </a:spcAft>
              <a:buClr>
                <a:srgbClr val="000000"/>
              </a:buClr>
              <a:buSzPts val="1400"/>
              <a:buFont typeface="Arial"/>
              <a:buNone/>
            </a:pPr>
            <a:r>
              <a:t/>
            </a:r>
            <a:endParaRPr/>
          </a:p>
          <a:p>
            <a:pPr indent="0" lvl="8" marL="3657600" rtl="0" algn="l">
              <a:spcBef>
                <a:spcPts val="0"/>
              </a:spcBef>
              <a:spcAft>
                <a:spcPts val="0"/>
              </a:spcAft>
              <a:buClr>
                <a:srgbClr val="000000"/>
              </a:buClr>
              <a:buSzPts val="1400"/>
              <a:buFont typeface="Arial"/>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6.png"/><Relationship Id="rId9" Type="http://schemas.openxmlformats.org/officeDocument/2006/relationships/image" Target="../media/image17.png"/><Relationship Id="rId5" Type="http://schemas.openxmlformats.org/officeDocument/2006/relationships/image" Target="../media/image8.jpg"/><Relationship Id="rId6" Type="http://schemas.openxmlformats.org/officeDocument/2006/relationships/image" Target="../media/image15.jpg"/><Relationship Id="rId7" Type="http://schemas.openxmlformats.org/officeDocument/2006/relationships/image" Target="../media/image5.jp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11" Type="http://schemas.openxmlformats.org/officeDocument/2006/relationships/image" Target="../media/image16.jpg"/><Relationship Id="rId10" Type="http://schemas.openxmlformats.org/officeDocument/2006/relationships/image" Target="../media/image7.png"/><Relationship Id="rId12"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00"/>
            </a:gs>
            <a:gs pos="100000">
              <a:srgbClr val="4B98FF"/>
            </a:gs>
          </a:gsLst>
          <a:lin ang="5400012" scaled="0"/>
        </a:gradFill>
      </p:bgPr>
    </p:bg>
    <p:spTree>
      <p:nvGrpSpPr>
        <p:cNvPr id="83" name="Shape 83"/>
        <p:cNvGrpSpPr/>
        <p:nvPr/>
      </p:nvGrpSpPr>
      <p:grpSpPr>
        <a:xfrm>
          <a:off x="0" y="0"/>
          <a:ext cx="0" cy="0"/>
          <a:chOff x="0" y="0"/>
          <a:chExt cx="0" cy="0"/>
        </a:xfrm>
      </p:grpSpPr>
      <p:sp>
        <p:nvSpPr>
          <p:cNvPr id="84" name="Google Shape;84;p13"/>
          <p:cNvSpPr/>
          <p:nvPr/>
        </p:nvSpPr>
        <p:spPr>
          <a:xfrm>
            <a:off x="-40050" y="1435175"/>
            <a:ext cx="43971300" cy="32993400"/>
          </a:xfrm>
          <a:prstGeom prst="rect">
            <a:avLst/>
          </a:prstGeom>
          <a:gradFill>
            <a:gsLst>
              <a:gs pos="0">
                <a:srgbClr val="FF5597">
                  <a:alpha val="40000"/>
                </a:srgbClr>
              </a:gs>
              <a:gs pos="100000">
                <a:srgbClr val="FF87B9">
                  <a:alpha val="0"/>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0" i="0" sz="9300" u="none" cap="none" strike="noStrike">
              <a:solidFill>
                <a:schemeClr val="dk1"/>
              </a:solidFill>
              <a:latin typeface="Arial"/>
              <a:ea typeface="Arial"/>
              <a:cs typeface="Arial"/>
              <a:sym typeface="Arial"/>
            </a:endParaRPr>
          </a:p>
        </p:txBody>
      </p:sp>
      <p:sp>
        <p:nvSpPr>
          <p:cNvPr id="85" name="Google Shape;85;p13"/>
          <p:cNvSpPr/>
          <p:nvPr/>
        </p:nvSpPr>
        <p:spPr>
          <a:xfrm>
            <a:off x="0" y="4310075"/>
            <a:ext cx="103584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Problem</a:t>
            </a:r>
            <a:endParaRPr/>
          </a:p>
        </p:txBody>
      </p:sp>
      <p:sp>
        <p:nvSpPr>
          <p:cNvPr id="86" name="Google Shape;86;p13"/>
          <p:cNvSpPr/>
          <p:nvPr/>
        </p:nvSpPr>
        <p:spPr>
          <a:xfrm>
            <a:off x="-25" y="9716825"/>
            <a:ext cx="103584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Hypothesis</a:t>
            </a:r>
            <a:endParaRPr/>
          </a:p>
        </p:txBody>
      </p:sp>
      <p:sp>
        <p:nvSpPr>
          <p:cNvPr id="87" name="Google Shape;87;p13"/>
          <p:cNvSpPr/>
          <p:nvPr/>
        </p:nvSpPr>
        <p:spPr>
          <a:xfrm>
            <a:off x="-50" y="16720276"/>
            <a:ext cx="103584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Experimental Group - Optical Flow</a:t>
            </a:r>
            <a:endParaRPr/>
          </a:p>
        </p:txBody>
      </p:sp>
      <p:sp>
        <p:nvSpPr>
          <p:cNvPr id="88" name="Google Shape;88;p13"/>
          <p:cNvSpPr/>
          <p:nvPr/>
        </p:nvSpPr>
        <p:spPr>
          <a:xfrm>
            <a:off x="-25" y="13490363"/>
            <a:ext cx="103584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Control Group - Stereo Vision</a:t>
            </a:r>
            <a:endParaRPr/>
          </a:p>
        </p:txBody>
      </p:sp>
      <p:sp>
        <p:nvSpPr>
          <p:cNvPr id="89" name="Google Shape;89;p13"/>
          <p:cNvSpPr/>
          <p:nvPr/>
        </p:nvSpPr>
        <p:spPr>
          <a:xfrm>
            <a:off x="33184875" y="4310075"/>
            <a:ext cx="107064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Final </a:t>
            </a:r>
            <a:r>
              <a:rPr lang="en-US" sz="5100">
                <a:solidFill>
                  <a:schemeClr val="lt1"/>
                </a:solidFill>
              </a:rPr>
              <a:t>Results</a:t>
            </a:r>
            <a:endParaRPr/>
          </a:p>
        </p:txBody>
      </p:sp>
      <p:sp>
        <p:nvSpPr>
          <p:cNvPr id="90" name="Google Shape;90;p13"/>
          <p:cNvSpPr/>
          <p:nvPr/>
        </p:nvSpPr>
        <p:spPr>
          <a:xfrm>
            <a:off x="33184888" y="20506551"/>
            <a:ext cx="107064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b="0" i="0" lang="en-US" sz="5100" u="none" cap="none" strike="noStrike">
                <a:solidFill>
                  <a:schemeClr val="lt1"/>
                </a:solidFill>
                <a:latin typeface="Arial"/>
                <a:ea typeface="Arial"/>
                <a:cs typeface="Arial"/>
                <a:sym typeface="Arial"/>
              </a:rPr>
              <a:t>Conclusion</a:t>
            </a:r>
            <a:endParaRPr/>
          </a:p>
        </p:txBody>
      </p:sp>
      <p:sp>
        <p:nvSpPr>
          <p:cNvPr id="91" name="Google Shape;91;p13"/>
          <p:cNvSpPr/>
          <p:nvPr/>
        </p:nvSpPr>
        <p:spPr>
          <a:xfrm>
            <a:off x="-104425" y="-60150"/>
            <a:ext cx="43971300" cy="3886200"/>
          </a:xfrm>
          <a:prstGeom prst="rect">
            <a:avLst/>
          </a:prstGeom>
          <a:gradFill>
            <a:gsLst>
              <a:gs pos="0">
                <a:srgbClr val="2B70FF"/>
              </a:gs>
              <a:gs pos="100000">
                <a:srgbClr val="002776"/>
              </a:gs>
            </a:gsLst>
            <a:path path="circle">
              <a:fillToRect b="50%" l="50%" r="50%" t="50%"/>
            </a:path>
            <a:tileRect/>
          </a:gra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rgbClr val="FFFFFF"/>
              </a:buClr>
              <a:buFont typeface="Verdana"/>
              <a:buNone/>
            </a:pPr>
            <a:r>
              <a:rPr b="1" lang="en-US" sz="9800">
                <a:solidFill>
                  <a:srgbClr val="FFFFFF"/>
                </a:solidFill>
                <a:latin typeface="Verdana"/>
                <a:ea typeface="Verdana"/>
                <a:cs typeface="Verdana"/>
                <a:sym typeface="Verdana"/>
              </a:rPr>
              <a:t>3D Robotic Vision Using Movement</a:t>
            </a:r>
            <a:endParaRPr/>
          </a:p>
          <a:p>
            <a:pPr indent="0" lvl="0" marL="0" marR="0" rtl="0" algn="ctr">
              <a:lnSpc>
                <a:spcPct val="100000"/>
              </a:lnSpc>
              <a:spcBef>
                <a:spcPts val="0"/>
              </a:spcBef>
              <a:spcAft>
                <a:spcPts val="0"/>
              </a:spcAft>
              <a:buClr>
                <a:schemeClr val="lt1"/>
              </a:buClr>
              <a:buFont typeface="Arial"/>
              <a:buNone/>
            </a:pPr>
            <a:r>
              <a:rPr i="1" lang="en-US" sz="6000">
                <a:solidFill>
                  <a:schemeClr val="lt1"/>
                </a:solidFill>
              </a:rPr>
              <a:t>by Marc van Zyl</a:t>
            </a:r>
            <a:endParaRPr sz="6000"/>
          </a:p>
        </p:txBody>
      </p:sp>
      <p:sp>
        <p:nvSpPr>
          <p:cNvPr id="92" name="Google Shape;92;p13"/>
          <p:cNvSpPr/>
          <p:nvPr/>
        </p:nvSpPr>
        <p:spPr>
          <a:xfrm>
            <a:off x="-50" y="19960615"/>
            <a:ext cx="103584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Independent Variables</a:t>
            </a:r>
            <a:endParaRPr/>
          </a:p>
        </p:txBody>
      </p:sp>
      <p:sp>
        <p:nvSpPr>
          <p:cNvPr id="93" name="Google Shape;93;p13"/>
          <p:cNvSpPr/>
          <p:nvPr/>
        </p:nvSpPr>
        <p:spPr>
          <a:xfrm>
            <a:off x="25" y="23229441"/>
            <a:ext cx="103584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Dependent Variable</a:t>
            </a:r>
            <a:endParaRPr/>
          </a:p>
        </p:txBody>
      </p:sp>
      <p:sp>
        <p:nvSpPr>
          <p:cNvPr id="94" name="Google Shape;94;p13"/>
          <p:cNvSpPr txBox="1"/>
          <p:nvPr/>
        </p:nvSpPr>
        <p:spPr>
          <a:xfrm>
            <a:off x="120150" y="5138225"/>
            <a:ext cx="10358400" cy="446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600"/>
              <a:t>Despite rapid advances in robotics, robots are being held back by an inability to accurately move around in structured and unstructured spaces. The core problem is that robots cannot “visualize” 3D space the way that humans can. I believe that Optical Flow (OF) algorithms may be more effective to develop 3D visualization than stereo vision for many applications.</a:t>
            </a:r>
            <a:endParaRPr sz="3600"/>
          </a:p>
        </p:txBody>
      </p:sp>
      <p:sp>
        <p:nvSpPr>
          <p:cNvPr id="95" name="Google Shape;95;p13"/>
          <p:cNvSpPr txBox="1"/>
          <p:nvPr/>
        </p:nvSpPr>
        <p:spPr>
          <a:xfrm>
            <a:off x="60000" y="10492325"/>
            <a:ext cx="10358400" cy="319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600"/>
              <a:t>If the OF algorithms on a moving camera are able to measure distances to objects in a controlled environment more </a:t>
            </a:r>
            <a:r>
              <a:rPr lang="en-US" sz="3600"/>
              <a:t>accurately than</a:t>
            </a:r>
            <a:r>
              <a:rPr lang="en-US" sz="3600"/>
              <a:t> a stationary stereo vision camera, then they will be a useful alternative for machine vision.</a:t>
            </a:r>
            <a:endParaRPr sz="3600"/>
          </a:p>
        </p:txBody>
      </p:sp>
      <p:sp>
        <p:nvSpPr>
          <p:cNvPr id="96" name="Google Shape;96;p13"/>
          <p:cNvSpPr txBox="1"/>
          <p:nvPr/>
        </p:nvSpPr>
        <p:spPr>
          <a:xfrm>
            <a:off x="120150" y="17506901"/>
            <a:ext cx="9731400" cy="201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600"/>
              <a:t>A single digital camera on linear slide   driven by an accurate stepper motor. The distances to the target objects will be measured by using spare and dense optical flow </a:t>
            </a:r>
            <a:r>
              <a:rPr lang="en-US" sz="3600"/>
              <a:t>algorithms</a:t>
            </a:r>
            <a:r>
              <a:rPr lang="en-US" sz="3600"/>
              <a:t>.</a:t>
            </a:r>
            <a:endParaRPr sz="3600"/>
          </a:p>
        </p:txBody>
      </p:sp>
      <p:sp>
        <p:nvSpPr>
          <p:cNvPr id="97" name="Google Shape;97;p13"/>
          <p:cNvSpPr txBox="1"/>
          <p:nvPr/>
        </p:nvSpPr>
        <p:spPr>
          <a:xfrm>
            <a:off x="25" y="14272450"/>
            <a:ext cx="10358400" cy="1549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600"/>
              <a:t>A self-built stereo vision setup using two digital cameras mounted on a stable base. Distances to known target objects will be determined using pixel disparity algorithms.</a:t>
            </a:r>
            <a:endParaRPr sz="3600"/>
          </a:p>
        </p:txBody>
      </p:sp>
      <p:sp>
        <p:nvSpPr>
          <p:cNvPr id="98" name="Google Shape;98;p13"/>
          <p:cNvSpPr txBox="1"/>
          <p:nvPr/>
        </p:nvSpPr>
        <p:spPr>
          <a:xfrm>
            <a:off x="120150" y="20764474"/>
            <a:ext cx="10358400" cy="2015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SzPts val="3600"/>
              <a:buAutoNum type="arabicPeriod"/>
            </a:pPr>
            <a:r>
              <a:rPr lang="en-US" sz="3600"/>
              <a:t>Camera setup and algorithms (S</a:t>
            </a:r>
            <a:r>
              <a:rPr lang="en-US" sz="3600"/>
              <a:t>tereo,  Sparse </a:t>
            </a:r>
            <a:r>
              <a:rPr lang="en-US" sz="3600"/>
              <a:t>OF and Dense OF</a:t>
            </a:r>
            <a:r>
              <a:rPr lang="en-US" sz="3600"/>
              <a:t>)</a:t>
            </a:r>
            <a:endParaRPr sz="3600"/>
          </a:p>
          <a:p>
            <a:pPr indent="-457200" lvl="0" marL="457200" rtl="0" algn="l">
              <a:spcBef>
                <a:spcPts val="0"/>
              </a:spcBef>
              <a:spcAft>
                <a:spcPts val="0"/>
              </a:spcAft>
              <a:buSzPts val="3600"/>
              <a:buAutoNum type="arabicPeriod"/>
            </a:pPr>
            <a:r>
              <a:rPr lang="en-US" sz="3600"/>
              <a:t>For the optical flow setups, the linear velocity of the camera during recording </a:t>
            </a:r>
            <a:endParaRPr sz="3600"/>
          </a:p>
        </p:txBody>
      </p:sp>
      <p:sp>
        <p:nvSpPr>
          <p:cNvPr id="99" name="Google Shape;99;p13"/>
          <p:cNvSpPr txBox="1"/>
          <p:nvPr/>
        </p:nvSpPr>
        <p:spPr>
          <a:xfrm>
            <a:off x="120150" y="24013649"/>
            <a:ext cx="10238100" cy="13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t>Distance measured to the center of each known Aruco target in the </a:t>
            </a:r>
            <a:r>
              <a:rPr lang="en-US" sz="3600"/>
              <a:t>experimental</a:t>
            </a:r>
            <a:r>
              <a:rPr lang="en-US" sz="3600"/>
              <a:t> scene</a:t>
            </a:r>
            <a:endParaRPr sz="3600"/>
          </a:p>
        </p:txBody>
      </p:sp>
      <p:pic>
        <p:nvPicPr>
          <p:cNvPr id="100" name="Google Shape;100;p13"/>
          <p:cNvPicPr preferRelativeResize="0"/>
          <p:nvPr/>
        </p:nvPicPr>
        <p:blipFill rotWithShape="1">
          <a:blip r:embed="rId3">
            <a:alphaModFix/>
          </a:blip>
          <a:srcRect b="12948" l="0" r="0" t="10970"/>
          <a:stretch/>
        </p:blipFill>
        <p:spPr>
          <a:xfrm>
            <a:off x="12680975" y="5338950"/>
            <a:ext cx="4455373" cy="4942325"/>
          </a:xfrm>
          <a:prstGeom prst="rect">
            <a:avLst/>
          </a:prstGeom>
          <a:noFill/>
          <a:ln>
            <a:noFill/>
          </a:ln>
        </p:spPr>
      </p:pic>
      <p:sp>
        <p:nvSpPr>
          <p:cNvPr id="101" name="Google Shape;101;p13"/>
          <p:cNvSpPr txBox="1"/>
          <p:nvPr/>
        </p:nvSpPr>
        <p:spPr>
          <a:xfrm>
            <a:off x="12680850" y="8686475"/>
            <a:ext cx="4455300" cy="1549800"/>
          </a:xfrm>
          <a:prstGeom prst="rect">
            <a:avLst/>
          </a:prstGeom>
          <a:solidFill>
            <a:srgbClr val="000000">
              <a:alpha val="3911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FFFFFF"/>
                </a:solidFill>
              </a:rPr>
              <a:t>Camera Calibration Board with Aruco Markers</a:t>
            </a:r>
            <a:endParaRPr b="1" sz="3000">
              <a:solidFill>
                <a:srgbClr val="FFFFFF"/>
              </a:solidFill>
            </a:endParaRPr>
          </a:p>
        </p:txBody>
      </p:sp>
      <p:sp>
        <p:nvSpPr>
          <p:cNvPr id="102" name="Google Shape;102;p13"/>
          <p:cNvSpPr/>
          <p:nvPr/>
        </p:nvSpPr>
        <p:spPr>
          <a:xfrm>
            <a:off x="25" y="29095116"/>
            <a:ext cx="103584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Experimental Resources</a:t>
            </a:r>
            <a:endParaRPr/>
          </a:p>
        </p:txBody>
      </p:sp>
      <p:sp>
        <p:nvSpPr>
          <p:cNvPr id="103" name="Google Shape;103;p13"/>
          <p:cNvSpPr txBox="1"/>
          <p:nvPr/>
        </p:nvSpPr>
        <p:spPr>
          <a:xfrm>
            <a:off x="43950" y="29883075"/>
            <a:ext cx="9987300" cy="30000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600"/>
              <a:buChar char="-"/>
            </a:pPr>
            <a:r>
              <a:rPr lang="en-US" sz="3600">
                <a:solidFill>
                  <a:schemeClr val="dk1"/>
                </a:solidFill>
              </a:rPr>
              <a:t>Raspberry Pi 3 B+</a:t>
            </a:r>
            <a:endParaRPr sz="3600">
              <a:solidFill>
                <a:schemeClr val="dk1"/>
              </a:solidFill>
            </a:endParaRPr>
          </a:p>
          <a:p>
            <a:pPr indent="-457200" lvl="0" marL="457200" rtl="0" algn="l">
              <a:spcBef>
                <a:spcPts val="0"/>
              </a:spcBef>
              <a:spcAft>
                <a:spcPts val="0"/>
              </a:spcAft>
              <a:buClr>
                <a:schemeClr val="dk1"/>
              </a:buClr>
              <a:buSzPts val="3600"/>
              <a:buChar char="-"/>
            </a:pPr>
            <a:r>
              <a:rPr lang="en-US" sz="3600">
                <a:solidFill>
                  <a:schemeClr val="dk1"/>
                </a:solidFill>
              </a:rPr>
              <a:t>Pi Cameras V2.1</a:t>
            </a:r>
            <a:endParaRPr sz="3600">
              <a:solidFill>
                <a:schemeClr val="dk1"/>
              </a:solidFill>
            </a:endParaRPr>
          </a:p>
          <a:p>
            <a:pPr indent="-457200" lvl="0" marL="457200" rtl="0" algn="l">
              <a:spcBef>
                <a:spcPts val="0"/>
              </a:spcBef>
              <a:spcAft>
                <a:spcPts val="0"/>
              </a:spcAft>
              <a:buClr>
                <a:schemeClr val="dk1"/>
              </a:buClr>
              <a:buSzPts val="3600"/>
              <a:buChar char="-"/>
            </a:pPr>
            <a:r>
              <a:rPr lang="en-US" sz="3600">
                <a:solidFill>
                  <a:schemeClr val="dk1"/>
                </a:solidFill>
              </a:rPr>
              <a:t>Jupyter Notebook (Python 3.7)</a:t>
            </a:r>
            <a:endParaRPr sz="3600">
              <a:solidFill>
                <a:schemeClr val="dk1"/>
              </a:solidFill>
            </a:endParaRPr>
          </a:p>
          <a:p>
            <a:pPr indent="-457200" lvl="0" marL="457200" rtl="0" algn="l">
              <a:spcBef>
                <a:spcPts val="0"/>
              </a:spcBef>
              <a:spcAft>
                <a:spcPts val="0"/>
              </a:spcAft>
              <a:buClr>
                <a:schemeClr val="dk1"/>
              </a:buClr>
              <a:buSzPts val="3600"/>
              <a:buChar char="-"/>
            </a:pPr>
            <a:r>
              <a:rPr lang="en-US" sz="3600">
                <a:solidFill>
                  <a:schemeClr val="dk1"/>
                </a:solidFill>
              </a:rPr>
              <a:t>Thonny Python IDE</a:t>
            </a:r>
            <a:endParaRPr sz="3600">
              <a:solidFill>
                <a:schemeClr val="dk1"/>
              </a:solidFill>
            </a:endParaRPr>
          </a:p>
          <a:p>
            <a:pPr indent="-457200" lvl="0" marL="457200" rtl="0" algn="l">
              <a:spcBef>
                <a:spcPts val="0"/>
              </a:spcBef>
              <a:spcAft>
                <a:spcPts val="0"/>
              </a:spcAft>
              <a:buClr>
                <a:schemeClr val="dk1"/>
              </a:buClr>
              <a:buSzPts val="3600"/>
              <a:buChar char="-"/>
            </a:pPr>
            <a:r>
              <a:rPr lang="en-US" sz="3600">
                <a:solidFill>
                  <a:schemeClr val="dk1"/>
                </a:solidFill>
              </a:rPr>
              <a:t>OpenCV 3 vision library</a:t>
            </a:r>
            <a:endParaRPr sz="3600"/>
          </a:p>
        </p:txBody>
      </p:sp>
      <p:sp>
        <p:nvSpPr>
          <p:cNvPr id="104" name="Google Shape;104;p13"/>
          <p:cNvSpPr txBox="1"/>
          <p:nvPr/>
        </p:nvSpPr>
        <p:spPr>
          <a:xfrm>
            <a:off x="33184875" y="21256338"/>
            <a:ext cx="10358400" cy="7299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600"/>
              <a:t>For the special case of linear camera motion, the experiment confirms that Optical Flow algorithms can achieve comparable accuracies to traditional Stereo vision systems with much lower variance in measurements. While the overall accuracy of Stereo vision was greater at the very close distances, Optical Flow was more accurate at the longer distances. This is probably due to the Optical Flow algorithm using multiple images from the video stream to update measurements over time. This points to some interesting possibilities for robotic vision in the future. Dense optical flow is particularly interesting due to its ability to map a full scene and refine its accuracy over time.</a:t>
            </a:r>
            <a:endParaRPr sz="3600"/>
          </a:p>
        </p:txBody>
      </p:sp>
      <p:sp>
        <p:nvSpPr>
          <p:cNvPr id="105" name="Google Shape;105;p13"/>
          <p:cNvSpPr/>
          <p:nvPr/>
        </p:nvSpPr>
        <p:spPr>
          <a:xfrm>
            <a:off x="33184888" y="29087843"/>
            <a:ext cx="107064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Future Research</a:t>
            </a:r>
            <a:endParaRPr/>
          </a:p>
        </p:txBody>
      </p:sp>
      <p:sp>
        <p:nvSpPr>
          <p:cNvPr id="106" name="Google Shape;106;p13"/>
          <p:cNvSpPr/>
          <p:nvPr/>
        </p:nvSpPr>
        <p:spPr>
          <a:xfrm>
            <a:off x="13154425" y="21710275"/>
            <a:ext cx="8501100" cy="388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txBox="1"/>
          <p:nvPr/>
        </p:nvSpPr>
        <p:spPr>
          <a:xfrm>
            <a:off x="33184600" y="29872042"/>
            <a:ext cx="106263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600">
                <a:solidFill>
                  <a:schemeClr val="dk1"/>
                </a:solidFill>
              </a:rPr>
              <a:t>Future research will be to enhance the algorithm to account for linear and rotational motion of the camera and to enhance the dense optical flow algorithm to identify separate objects and convert the scene into a 3D map.</a:t>
            </a:r>
            <a:endParaRPr sz="3600"/>
          </a:p>
        </p:txBody>
      </p:sp>
      <p:sp>
        <p:nvSpPr>
          <p:cNvPr id="108" name="Google Shape;108;p13"/>
          <p:cNvSpPr txBox="1"/>
          <p:nvPr/>
        </p:nvSpPr>
        <p:spPr>
          <a:xfrm>
            <a:off x="17673925" y="5338950"/>
            <a:ext cx="14931900" cy="273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600"/>
              <a:t>To ensure consistency across the cameras, they were calibrated against a flat board with Aruco markers. </a:t>
            </a:r>
            <a:r>
              <a:rPr lang="en-US" sz="3600"/>
              <a:t>The calibration process uses many photos of the board in different orientations to develop a camera model to remove the warping and distortion that all cameras have. This is an important step for accurate results because it controls for camera differences.</a:t>
            </a:r>
            <a:endParaRPr sz="3600"/>
          </a:p>
          <a:p>
            <a:pPr indent="0" lvl="0" marL="0" rtl="0" algn="just">
              <a:spcBef>
                <a:spcPts val="0"/>
              </a:spcBef>
              <a:spcAft>
                <a:spcPts val="0"/>
              </a:spcAft>
              <a:buNone/>
            </a:pPr>
            <a:r>
              <a:t/>
            </a:r>
            <a:endParaRPr sz="3600"/>
          </a:p>
          <a:p>
            <a:pPr indent="0" lvl="0" marL="0" rtl="0" algn="just">
              <a:spcBef>
                <a:spcPts val="0"/>
              </a:spcBef>
              <a:spcAft>
                <a:spcPts val="0"/>
              </a:spcAft>
              <a:buNone/>
            </a:pPr>
            <a:r>
              <a:rPr lang="en-US" sz="3600"/>
              <a:t>The experimental scene (shown below) was designed to ensure controlled distances to the Aruco target objects and controlled lighting. </a:t>
            </a:r>
            <a:endParaRPr sz="3600"/>
          </a:p>
        </p:txBody>
      </p:sp>
      <p:pic>
        <p:nvPicPr>
          <p:cNvPr id="109" name="Google Shape;109;p13"/>
          <p:cNvPicPr preferRelativeResize="0"/>
          <p:nvPr/>
        </p:nvPicPr>
        <p:blipFill rotWithShape="1">
          <a:blip r:embed="rId4">
            <a:alphaModFix/>
          </a:blip>
          <a:srcRect b="6912" l="8322" r="4622" t="27007"/>
          <a:stretch/>
        </p:blipFill>
        <p:spPr>
          <a:xfrm>
            <a:off x="13918500" y="22667963"/>
            <a:ext cx="6883249" cy="2580425"/>
          </a:xfrm>
          <a:prstGeom prst="rect">
            <a:avLst/>
          </a:prstGeom>
          <a:noFill/>
          <a:ln>
            <a:noFill/>
          </a:ln>
        </p:spPr>
      </p:pic>
      <p:sp>
        <p:nvSpPr>
          <p:cNvPr id="110" name="Google Shape;110;p13"/>
          <p:cNvSpPr txBox="1"/>
          <p:nvPr/>
        </p:nvSpPr>
        <p:spPr>
          <a:xfrm>
            <a:off x="13109575" y="21709250"/>
            <a:ext cx="8501100" cy="13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500"/>
              <a:t>Rectification to compensate for rotation and translation of camera</a:t>
            </a:r>
            <a:endParaRPr b="1" sz="2500"/>
          </a:p>
        </p:txBody>
      </p:sp>
      <p:pic>
        <p:nvPicPr>
          <p:cNvPr id="111" name="Google Shape;111;p13"/>
          <p:cNvPicPr preferRelativeResize="0"/>
          <p:nvPr/>
        </p:nvPicPr>
        <p:blipFill>
          <a:blip r:embed="rId5">
            <a:alphaModFix/>
          </a:blip>
          <a:stretch>
            <a:fillRect/>
          </a:stretch>
        </p:blipFill>
        <p:spPr>
          <a:xfrm>
            <a:off x="19548991" y="11170665"/>
            <a:ext cx="4793199" cy="6011699"/>
          </a:xfrm>
          <a:prstGeom prst="rect">
            <a:avLst/>
          </a:prstGeom>
          <a:noFill/>
          <a:ln>
            <a:noFill/>
          </a:ln>
        </p:spPr>
      </p:pic>
      <p:sp>
        <p:nvSpPr>
          <p:cNvPr id="112" name="Google Shape;112;p13"/>
          <p:cNvSpPr txBox="1"/>
          <p:nvPr/>
        </p:nvSpPr>
        <p:spPr>
          <a:xfrm>
            <a:off x="19549084" y="15632396"/>
            <a:ext cx="4793100" cy="1549800"/>
          </a:xfrm>
          <a:prstGeom prst="rect">
            <a:avLst/>
          </a:prstGeom>
          <a:solidFill>
            <a:srgbClr val="000000">
              <a:alpha val="391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2800">
                <a:solidFill>
                  <a:srgbClr val="FFFFFF"/>
                </a:solidFill>
              </a:rPr>
              <a:t>Controlled Experimental Setup with Aruco Targets</a:t>
            </a:r>
            <a:endParaRPr b="1" sz="2800">
              <a:solidFill>
                <a:srgbClr val="FFFFFF"/>
              </a:solidFill>
            </a:endParaRPr>
          </a:p>
        </p:txBody>
      </p:sp>
      <p:sp>
        <p:nvSpPr>
          <p:cNvPr id="113" name="Google Shape;113;p13"/>
          <p:cNvSpPr txBox="1"/>
          <p:nvPr/>
        </p:nvSpPr>
        <p:spPr>
          <a:xfrm>
            <a:off x="12385425" y="11170675"/>
            <a:ext cx="7255200" cy="60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t>Stereo Camera Setup</a:t>
            </a:r>
            <a:endParaRPr b="1" sz="3600"/>
          </a:p>
          <a:p>
            <a:pPr indent="-457200" lvl="0" marL="457200" rtl="0" algn="l">
              <a:spcBef>
                <a:spcPts val="0"/>
              </a:spcBef>
              <a:spcAft>
                <a:spcPts val="0"/>
              </a:spcAft>
              <a:buSzPts val="3600"/>
              <a:buChar char="-"/>
            </a:pPr>
            <a:r>
              <a:rPr lang="en-US" sz="3600"/>
              <a:t>2 Arducam 8MP IMX219</a:t>
            </a:r>
            <a:endParaRPr b="1" sz="3600">
              <a:solidFill>
                <a:srgbClr val="FFFFFF"/>
              </a:solidFill>
            </a:endParaRPr>
          </a:p>
          <a:p>
            <a:pPr indent="0" lvl="0" marL="457200" rtl="0" algn="l">
              <a:spcBef>
                <a:spcPts val="0"/>
              </a:spcBef>
              <a:spcAft>
                <a:spcPts val="0"/>
              </a:spcAft>
              <a:buNone/>
            </a:pPr>
            <a:r>
              <a:rPr lang="en-US" sz="3600"/>
              <a:t>cameras mounted on a </a:t>
            </a:r>
            <a:r>
              <a:rPr lang="en-US" sz="3600">
                <a:solidFill>
                  <a:schemeClr val="dk1"/>
                </a:solidFill>
              </a:rPr>
              <a:t>c</a:t>
            </a:r>
            <a:r>
              <a:rPr lang="en-US" sz="3600">
                <a:solidFill>
                  <a:schemeClr val="dk1"/>
                </a:solidFill>
              </a:rPr>
              <a:t>ustom 3D-printed camera mount</a:t>
            </a:r>
            <a:endParaRPr sz="3600"/>
          </a:p>
          <a:p>
            <a:pPr indent="-457200" lvl="0" marL="457200" rtl="0" algn="l">
              <a:spcBef>
                <a:spcPts val="0"/>
              </a:spcBef>
              <a:spcAft>
                <a:spcPts val="0"/>
              </a:spcAft>
              <a:buSzPts val="3600"/>
              <a:buChar char="-"/>
            </a:pPr>
            <a:r>
              <a:rPr lang="en-US" sz="3600"/>
              <a:t>Raspberry Pi 3B+ with Aruducam MultiCamera board for stereo image capturing</a:t>
            </a:r>
            <a:endParaRPr sz="3600"/>
          </a:p>
        </p:txBody>
      </p:sp>
      <p:sp>
        <p:nvSpPr>
          <p:cNvPr id="114" name="Google Shape;114;p13"/>
          <p:cNvSpPr txBox="1"/>
          <p:nvPr/>
        </p:nvSpPr>
        <p:spPr>
          <a:xfrm>
            <a:off x="24683800" y="11009375"/>
            <a:ext cx="8501100" cy="201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3600"/>
              <a:t>Optical Flow Camera Setup</a:t>
            </a:r>
            <a:endParaRPr sz="3600"/>
          </a:p>
          <a:p>
            <a:pPr indent="-457200" lvl="0" marL="457200" rtl="0" algn="l">
              <a:spcBef>
                <a:spcPts val="0"/>
              </a:spcBef>
              <a:spcAft>
                <a:spcPts val="0"/>
              </a:spcAft>
              <a:buSzPts val="3600"/>
              <a:buChar char="-"/>
            </a:pPr>
            <a:r>
              <a:rPr lang="en-US" sz="3600"/>
              <a:t>1 Arducam </a:t>
            </a:r>
            <a:r>
              <a:rPr lang="en-US" sz="3600">
                <a:solidFill>
                  <a:schemeClr val="dk1"/>
                </a:solidFill>
              </a:rPr>
              <a:t>8MP IMX219 </a:t>
            </a:r>
            <a:r>
              <a:rPr lang="en-US" sz="3600"/>
              <a:t>camera mounted on custom designed 3D-printed linear slide assembly</a:t>
            </a:r>
            <a:endParaRPr sz="3600"/>
          </a:p>
          <a:p>
            <a:pPr indent="-457200" lvl="0" marL="457200" rtl="0" algn="l">
              <a:spcBef>
                <a:spcPts val="0"/>
              </a:spcBef>
              <a:spcAft>
                <a:spcPts val="0"/>
              </a:spcAft>
              <a:buSzPts val="3600"/>
              <a:buChar char="-"/>
            </a:pPr>
            <a:r>
              <a:rPr lang="en-US" sz="3600"/>
              <a:t>Raspberry Pi 3B+ for video capture and to control slide motion</a:t>
            </a:r>
            <a:endParaRPr sz="3600"/>
          </a:p>
          <a:p>
            <a:pPr indent="-457200" lvl="0" marL="457200" rtl="0" algn="l">
              <a:spcBef>
                <a:spcPts val="0"/>
              </a:spcBef>
              <a:spcAft>
                <a:spcPts val="0"/>
              </a:spcAft>
              <a:buSzPts val="3600"/>
              <a:buChar char="-"/>
            </a:pPr>
            <a:r>
              <a:rPr lang="en-US" sz="3600"/>
              <a:t>Arduino Nano with GBRL and stepper driver</a:t>
            </a:r>
            <a:endParaRPr sz="3600"/>
          </a:p>
          <a:p>
            <a:pPr indent="-457200" lvl="0" marL="457200" rtl="0" algn="l">
              <a:spcBef>
                <a:spcPts val="0"/>
              </a:spcBef>
              <a:spcAft>
                <a:spcPts val="0"/>
              </a:spcAft>
              <a:buSzPts val="3600"/>
              <a:buChar char="-"/>
            </a:pPr>
            <a:r>
              <a:rPr lang="en-US" sz="3600"/>
              <a:t>Stepper motor connected to toothed belt to drive slide</a:t>
            </a:r>
            <a:endParaRPr sz="3600"/>
          </a:p>
        </p:txBody>
      </p:sp>
      <p:grpSp>
        <p:nvGrpSpPr>
          <p:cNvPr id="115" name="Google Shape;115;p13"/>
          <p:cNvGrpSpPr/>
          <p:nvPr/>
        </p:nvGrpSpPr>
        <p:grpSpPr>
          <a:xfrm>
            <a:off x="13015936" y="17309105"/>
            <a:ext cx="8804640" cy="3975783"/>
            <a:chOff x="8443525" y="5094275"/>
            <a:chExt cx="10358400" cy="4847925"/>
          </a:xfrm>
        </p:grpSpPr>
        <p:sp>
          <p:nvSpPr>
            <p:cNvPr id="116" name="Google Shape;116;p13"/>
            <p:cNvSpPr/>
            <p:nvPr/>
          </p:nvSpPr>
          <p:spPr>
            <a:xfrm>
              <a:off x="8629075" y="5243300"/>
              <a:ext cx="9987300" cy="4698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3"/>
            <p:cNvPicPr preferRelativeResize="0"/>
            <p:nvPr/>
          </p:nvPicPr>
          <p:blipFill rotWithShape="1">
            <a:blip r:embed="rId6">
              <a:alphaModFix/>
            </a:blip>
            <a:srcRect b="0" l="0" r="0" t="3762"/>
            <a:stretch/>
          </p:blipFill>
          <p:spPr>
            <a:xfrm>
              <a:off x="9584125" y="6165380"/>
              <a:ext cx="7944090" cy="3579841"/>
            </a:xfrm>
            <a:prstGeom prst="rect">
              <a:avLst/>
            </a:prstGeom>
            <a:noFill/>
            <a:ln>
              <a:noFill/>
            </a:ln>
          </p:spPr>
        </p:pic>
        <p:sp>
          <p:nvSpPr>
            <p:cNvPr id="118" name="Google Shape;118;p13"/>
            <p:cNvSpPr txBox="1"/>
            <p:nvPr/>
          </p:nvSpPr>
          <p:spPr>
            <a:xfrm>
              <a:off x="8443525" y="5094275"/>
              <a:ext cx="10358400" cy="7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500"/>
                <a:t>Stereo camera setup with two cameras connected to </a:t>
              </a:r>
              <a:endParaRPr b="1" sz="2500"/>
            </a:p>
            <a:p>
              <a:pPr indent="0" lvl="0" marL="0" rtl="0" algn="ctr">
                <a:spcBef>
                  <a:spcPts val="0"/>
                </a:spcBef>
                <a:spcAft>
                  <a:spcPts val="0"/>
                </a:spcAft>
                <a:buNone/>
              </a:pPr>
              <a:r>
                <a:rPr b="1" lang="en-US" sz="2500"/>
                <a:t>Raspberry Pi using multi-camera module</a:t>
              </a:r>
              <a:endParaRPr b="1" sz="2500"/>
            </a:p>
          </p:txBody>
        </p:sp>
      </p:grpSp>
      <p:grpSp>
        <p:nvGrpSpPr>
          <p:cNvPr id="119" name="Google Shape;119;p13"/>
          <p:cNvGrpSpPr/>
          <p:nvPr/>
        </p:nvGrpSpPr>
        <p:grpSpPr>
          <a:xfrm>
            <a:off x="23265486" y="17360042"/>
            <a:ext cx="8501139" cy="3894682"/>
            <a:chOff x="17712586" y="4984275"/>
            <a:chExt cx="10358400" cy="4771725"/>
          </a:xfrm>
        </p:grpSpPr>
        <p:sp>
          <p:nvSpPr>
            <p:cNvPr id="120" name="Google Shape;120;p13"/>
            <p:cNvSpPr/>
            <p:nvPr/>
          </p:nvSpPr>
          <p:spPr>
            <a:xfrm>
              <a:off x="17863461" y="5057100"/>
              <a:ext cx="9987300" cy="4698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3"/>
            <p:cNvPicPr preferRelativeResize="0"/>
            <p:nvPr/>
          </p:nvPicPr>
          <p:blipFill>
            <a:blip r:embed="rId7">
              <a:alphaModFix/>
            </a:blip>
            <a:stretch>
              <a:fillRect/>
            </a:stretch>
          </p:blipFill>
          <p:spPr>
            <a:xfrm>
              <a:off x="18740923" y="6020375"/>
              <a:ext cx="8149325" cy="3579855"/>
            </a:xfrm>
            <a:prstGeom prst="rect">
              <a:avLst/>
            </a:prstGeom>
            <a:noFill/>
            <a:ln>
              <a:noFill/>
            </a:ln>
          </p:spPr>
        </p:pic>
        <p:sp>
          <p:nvSpPr>
            <p:cNvPr id="122" name="Google Shape;122;p13"/>
            <p:cNvSpPr txBox="1"/>
            <p:nvPr/>
          </p:nvSpPr>
          <p:spPr>
            <a:xfrm>
              <a:off x="17712586" y="4984275"/>
              <a:ext cx="10358400" cy="7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500"/>
                <a:t>Optical Flow camera and Raspberry Pi on a precision linear slide controlled by a stepper motor  </a:t>
              </a:r>
              <a:endParaRPr b="1" sz="2500"/>
            </a:p>
          </p:txBody>
        </p:sp>
      </p:grpSp>
      <p:sp>
        <p:nvSpPr>
          <p:cNvPr id="123" name="Google Shape;123;p13"/>
          <p:cNvSpPr txBox="1"/>
          <p:nvPr/>
        </p:nvSpPr>
        <p:spPr>
          <a:xfrm>
            <a:off x="21990925" y="22090250"/>
            <a:ext cx="10626300" cy="201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600">
                <a:solidFill>
                  <a:schemeClr val="dk1"/>
                </a:solidFill>
              </a:rPr>
              <a:t>The linear motion slide was calibrated to ensure that the velocity of the camera motion was constant and accurate. The kinematic features of the setup (motor steps per rotation, microstepping settings and the pulley diameters) were carefully calibrated.</a:t>
            </a:r>
            <a:endParaRPr sz="3600"/>
          </a:p>
        </p:txBody>
      </p:sp>
      <p:sp>
        <p:nvSpPr>
          <p:cNvPr id="124" name="Google Shape;124;p13"/>
          <p:cNvSpPr/>
          <p:nvPr/>
        </p:nvSpPr>
        <p:spPr>
          <a:xfrm rot="5400000">
            <a:off x="8968250" y="7593300"/>
            <a:ext cx="5291400" cy="782700"/>
          </a:xfrm>
          <a:prstGeom prst="homePlate">
            <a:avLst>
              <a:gd fmla="val 50000"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lang="en-US" sz="3600">
                <a:solidFill>
                  <a:schemeClr val="lt1"/>
                </a:solidFill>
              </a:rPr>
              <a:t>Camera Calibration</a:t>
            </a:r>
            <a:endParaRPr sz="3600">
              <a:solidFill>
                <a:schemeClr val="dk1"/>
              </a:solidFill>
            </a:endParaRPr>
          </a:p>
        </p:txBody>
      </p:sp>
      <p:sp>
        <p:nvSpPr>
          <p:cNvPr id="125" name="Google Shape;125;p13"/>
          <p:cNvSpPr/>
          <p:nvPr/>
        </p:nvSpPr>
        <p:spPr>
          <a:xfrm rot="5400000">
            <a:off x="6218000" y="15635825"/>
            <a:ext cx="10791900" cy="782700"/>
          </a:xfrm>
          <a:prstGeom prst="homePlate">
            <a:avLst>
              <a:gd fmla="val 50000"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5100">
                <a:solidFill>
                  <a:schemeClr val="lt1"/>
                </a:solidFill>
              </a:rPr>
              <a:t>Experimental</a:t>
            </a:r>
            <a:r>
              <a:rPr lang="en-US" sz="5100">
                <a:solidFill>
                  <a:schemeClr val="lt1"/>
                </a:solidFill>
              </a:rPr>
              <a:t> Setup</a:t>
            </a:r>
            <a:endParaRPr sz="5100">
              <a:solidFill>
                <a:schemeClr val="lt1"/>
              </a:solidFill>
            </a:endParaRPr>
          </a:p>
        </p:txBody>
      </p:sp>
      <p:sp>
        <p:nvSpPr>
          <p:cNvPr id="126" name="Google Shape;126;p13"/>
          <p:cNvSpPr/>
          <p:nvPr/>
        </p:nvSpPr>
        <p:spPr>
          <a:xfrm rot="5400000">
            <a:off x="9378425" y="23264175"/>
            <a:ext cx="4464900" cy="782700"/>
          </a:xfrm>
          <a:prstGeom prst="homePlate">
            <a:avLst>
              <a:gd fmla="val 50000"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4000">
                <a:solidFill>
                  <a:schemeClr val="lt1"/>
                </a:solidFill>
              </a:rPr>
              <a:t>Setup Calibration</a:t>
            </a:r>
            <a:endParaRPr sz="4000">
              <a:solidFill>
                <a:schemeClr val="dk1"/>
              </a:solidFill>
            </a:endParaRPr>
          </a:p>
        </p:txBody>
      </p:sp>
      <p:sp>
        <p:nvSpPr>
          <p:cNvPr id="127" name="Google Shape;127;p13"/>
          <p:cNvSpPr/>
          <p:nvPr/>
        </p:nvSpPr>
        <p:spPr>
          <a:xfrm>
            <a:off x="11156675" y="4310075"/>
            <a:ext cx="214491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Experimental Process</a:t>
            </a:r>
            <a:endParaRPr/>
          </a:p>
        </p:txBody>
      </p:sp>
      <p:sp>
        <p:nvSpPr>
          <p:cNvPr id="128" name="Google Shape;128;p13"/>
          <p:cNvSpPr/>
          <p:nvPr/>
        </p:nvSpPr>
        <p:spPr>
          <a:xfrm rot="5400000">
            <a:off x="8241725" y="28974350"/>
            <a:ext cx="6765000" cy="782700"/>
          </a:xfrm>
          <a:prstGeom prst="homePlate">
            <a:avLst>
              <a:gd fmla="val 50000"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5100">
                <a:solidFill>
                  <a:schemeClr val="lt1"/>
                </a:solidFill>
              </a:rPr>
              <a:t>Core Theory</a:t>
            </a:r>
            <a:endParaRPr>
              <a:solidFill>
                <a:schemeClr val="dk1"/>
              </a:solidFill>
            </a:endParaRPr>
          </a:p>
        </p:txBody>
      </p:sp>
      <p:grpSp>
        <p:nvGrpSpPr>
          <p:cNvPr id="129" name="Google Shape;129;p13"/>
          <p:cNvGrpSpPr/>
          <p:nvPr/>
        </p:nvGrpSpPr>
        <p:grpSpPr>
          <a:xfrm>
            <a:off x="24369552" y="28479759"/>
            <a:ext cx="6292990" cy="4231303"/>
            <a:chOff x="21973740" y="27770434"/>
            <a:chExt cx="6292990" cy="4231303"/>
          </a:xfrm>
        </p:grpSpPr>
        <p:sp>
          <p:nvSpPr>
            <p:cNvPr id="130" name="Google Shape;130;p13"/>
            <p:cNvSpPr/>
            <p:nvPr/>
          </p:nvSpPr>
          <p:spPr>
            <a:xfrm>
              <a:off x="21973740" y="27953897"/>
              <a:ext cx="5994300" cy="39297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13"/>
            <p:cNvCxnSpPr/>
            <p:nvPr/>
          </p:nvCxnSpPr>
          <p:spPr>
            <a:xfrm>
              <a:off x="24963641" y="27953897"/>
              <a:ext cx="0" cy="3929700"/>
            </a:xfrm>
            <a:prstGeom prst="straightConnector1">
              <a:avLst/>
            </a:prstGeom>
            <a:noFill/>
            <a:ln cap="flat" cmpd="sng" w="9525">
              <a:solidFill>
                <a:srgbClr val="EFEFEF"/>
              </a:solidFill>
              <a:prstDash val="solid"/>
              <a:round/>
              <a:headEnd len="med" w="med" type="none"/>
              <a:tailEnd len="med" w="med" type="none"/>
            </a:ln>
          </p:spPr>
        </p:cxnSp>
        <p:cxnSp>
          <p:nvCxnSpPr>
            <p:cNvPr id="132" name="Google Shape;132;p13"/>
            <p:cNvCxnSpPr/>
            <p:nvPr/>
          </p:nvCxnSpPr>
          <p:spPr>
            <a:xfrm>
              <a:off x="26165407" y="27953897"/>
              <a:ext cx="0" cy="3929700"/>
            </a:xfrm>
            <a:prstGeom prst="straightConnector1">
              <a:avLst/>
            </a:prstGeom>
            <a:noFill/>
            <a:ln cap="flat" cmpd="sng" w="9525">
              <a:solidFill>
                <a:srgbClr val="EFEFEF"/>
              </a:solidFill>
              <a:prstDash val="solid"/>
              <a:round/>
              <a:headEnd len="med" w="med" type="none"/>
              <a:tailEnd len="med" w="med" type="none"/>
            </a:ln>
          </p:spPr>
        </p:cxnSp>
        <p:cxnSp>
          <p:nvCxnSpPr>
            <p:cNvPr id="133" name="Google Shape;133;p13"/>
            <p:cNvCxnSpPr/>
            <p:nvPr/>
          </p:nvCxnSpPr>
          <p:spPr>
            <a:xfrm>
              <a:off x="22560110" y="27953897"/>
              <a:ext cx="0" cy="3929700"/>
            </a:xfrm>
            <a:prstGeom prst="straightConnector1">
              <a:avLst/>
            </a:prstGeom>
            <a:noFill/>
            <a:ln cap="flat" cmpd="sng" w="9525">
              <a:solidFill>
                <a:srgbClr val="EFEFEF"/>
              </a:solidFill>
              <a:prstDash val="solid"/>
              <a:round/>
              <a:headEnd len="med" w="med" type="none"/>
              <a:tailEnd len="med" w="med" type="none"/>
            </a:ln>
          </p:spPr>
        </p:cxnSp>
        <p:cxnSp>
          <p:nvCxnSpPr>
            <p:cNvPr id="134" name="Google Shape;134;p13"/>
            <p:cNvCxnSpPr/>
            <p:nvPr/>
          </p:nvCxnSpPr>
          <p:spPr>
            <a:xfrm>
              <a:off x="26766290" y="27953897"/>
              <a:ext cx="0" cy="3929700"/>
            </a:xfrm>
            <a:prstGeom prst="straightConnector1">
              <a:avLst/>
            </a:prstGeom>
            <a:noFill/>
            <a:ln cap="flat" cmpd="sng" w="9525">
              <a:solidFill>
                <a:srgbClr val="EFEFEF"/>
              </a:solidFill>
              <a:prstDash val="solid"/>
              <a:round/>
              <a:headEnd len="med" w="med" type="none"/>
              <a:tailEnd len="med" w="med" type="none"/>
            </a:ln>
          </p:spPr>
        </p:cxnSp>
        <p:cxnSp>
          <p:nvCxnSpPr>
            <p:cNvPr id="135" name="Google Shape;135;p13"/>
            <p:cNvCxnSpPr/>
            <p:nvPr/>
          </p:nvCxnSpPr>
          <p:spPr>
            <a:xfrm>
              <a:off x="23160993" y="27953897"/>
              <a:ext cx="0" cy="3929700"/>
            </a:xfrm>
            <a:prstGeom prst="straightConnector1">
              <a:avLst/>
            </a:prstGeom>
            <a:noFill/>
            <a:ln cap="flat" cmpd="sng" w="9525">
              <a:solidFill>
                <a:srgbClr val="EFEFEF"/>
              </a:solidFill>
              <a:prstDash val="solid"/>
              <a:round/>
              <a:headEnd len="med" w="med" type="none"/>
              <a:tailEnd len="med" w="med" type="none"/>
            </a:ln>
          </p:spPr>
        </p:cxnSp>
        <p:cxnSp>
          <p:nvCxnSpPr>
            <p:cNvPr id="136" name="Google Shape;136;p13"/>
            <p:cNvCxnSpPr/>
            <p:nvPr/>
          </p:nvCxnSpPr>
          <p:spPr>
            <a:xfrm>
              <a:off x="25564524" y="27953897"/>
              <a:ext cx="0" cy="3929700"/>
            </a:xfrm>
            <a:prstGeom prst="straightConnector1">
              <a:avLst/>
            </a:prstGeom>
            <a:noFill/>
            <a:ln cap="flat" cmpd="sng" w="9525">
              <a:solidFill>
                <a:srgbClr val="EFEFEF"/>
              </a:solidFill>
              <a:prstDash val="solid"/>
              <a:round/>
              <a:headEnd len="med" w="med" type="none"/>
              <a:tailEnd len="med" w="med" type="none"/>
            </a:ln>
          </p:spPr>
        </p:cxnSp>
        <p:cxnSp>
          <p:nvCxnSpPr>
            <p:cNvPr id="137" name="Google Shape;137;p13"/>
            <p:cNvCxnSpPr/>
            <p:nvPr/>
          </p:nvCxnSpPr>
          <p:spPr>
            <a:xfrm>
              <a:off x="27367173" y="27953897"/>
              <a:ext cx="0" cy="3929700"/>
            </a:xfrm>
            <a:prstGeom prst="straightConnector1">
              <a:avLst/>
            </a:prstGeom>
            <a:noFill/>
            <a:ln cap="flat" cmpd="sng" w="9525">
              <a:solidFill>
                <a:srgbClr val="EFEFEF"/>
              </a:solidFill>
              <a:prstDash val="solid"/>
              <a:round/>
              <a:headEnd len="med" w="med" type="none"/>
              <a:tailEnd len="med" w="med" type="none"/>
            </a:ln>
          </p:spPr>
        </p:cxnSp>
        <p:cxnSp>
          <p:nvCxnSpPr>
            <p:cNvPr id="138" name="Google Shape;138;p13"/>
            <p:cNvCxnSpPr/>
            <p:nvPr/>
          </p:nvCxnSpPr>
          <p:spPr>
            <a:xfrm>
              <a:off x="23761876" y="27953897"/>
              <a:ext cx="0" cy="3929700"/>
            </a:xfrm>
            <a:prstGeom prst="straightConnector1">
              <a:avLst/>
            </a:prstGeom>
            <a:noFill/>
            <a:ln cap="flat" cmpd="sng" w="9525">
              <a:solidFill>
                <a:srgbClr val="EFEFEF"/>
              </a:solidFill>
              <a:prstDash val="solid"/>
              <a:round/>
              <a:headEnd len="med" w="med" type="none"/>
              <a:tailEnd len="med" w="med" type="none"/>
            </a:ln>
          </p:spPr>
        </p:cxnSp>
        <p:cxnSp>
          <p:nvCxnSpPr>
            <p:cNvPr id="139" name="Google Shape;139;p13"/>
            <p:cNvCxnSpPr/>
            <p:nvPr/>
          </p:nvCxnSpPr>
          <p:spPr>
            <a:xfrm>
              <a:off x="24362758" y="27953897"/>
              <a:ext cx="0" cy="3929700"/>
            </a:xfrm>
            <a:prstGeom prst="straightConnector1">
              <a:avLst/>
            </a:prstGeom>
            <a:noFill/>
            <a:ln cap="flat" cmpd="sng" w="9525">
              <a:solidFill>
                <a:srgbClr val="EFEFEF"/>
              </a:solidFill>
              <a:prstDash val="solid"/>
              <a:round/>
              <a:headEnd len="med" w="med" type="none"/>
              <a:tailEnd len="med" w="med" type="none"/>
            </a:ln>
          </p:spPr>
        </p:cxnSp>
        <p:cxnSp>
          <p:nvCxnSpPr>
            <p:cNvPr id="140" name="Google Shape;140;p13"/>
            <p:cNvCxnSpPr/>
            <p:nvPr/>
          </p:nvCxnSpPr>
          <p:spPr>
            <a:xfrm>
              <a:off x="21973740" y="29635094"/>
              <a:ext cx="5994300" cy="0"/>
            </a:xfrm>
            <a:prstGeom prst="straightConnector1">
              <a:avLst/>
            </a:prstGeom>
            <a:noFill/>
            <a:ln cap="flat" cmpd="sng" w="9525">
              <a:solidFill>
                <a:srgbClr val="EFEFEF"/>
              </a:solidFill>
              <a:prstDash val="solid"/>
              <a:round/>
              <a:headEnd len="med" w="med" type="none"/>
              <a:tailEnd len="med" w="med" type="none"/>
            </a:ln>
          </p:spPr>
        </p:cxnSp>
        <p:cxnSp>
          <p:nvCxnSpPr>
            <p:cNvPr id="141" name="Google Shape;141;p13"/>
            <p:cNvCxnSpPr/>
            <p:nvPr/>
          </p:nvCxnSpPr>
          <p:spPr>
            <a:xfrm>
              <a:off x="21973740" y="29072941"/>
              <a:ext cx="5994300" cy="0"/>
            </a:xfrm>
            <a:prstGeom prst="straightConnector1">
              <a:avLst/>
            </a:prstGeom>
            <a:noFill/>
            <a:ln cap="flat" cmpd="sng" w="9525">
              <a:solidFill>
                <a:srgbClr val="EFEFEF"/>
              </a:solidFill>
              <a:prstDash val="solid"/>
              <a:round/>
              <a:headEnd len="med" w="med" type="none"/>
              <a:tailEnd len="med" w="med" type="none"/>
            </a:ln>
          </p:spPr>
        </p:cxnSp>
        <p:cxnSp>
          <p:nvCxnSpPr>
            <p:cNvPr id="142" name="Google Shape;142;p13"/>
            <p:cNvCxnSpPr/>
            <p:nvPr/>
          </p:nvCxnSpPr>
          <p:spPr>
            <a:xfrm>
              <a:off x="21973740" y="28510787"/>
              <a:ext cx="5994300" cy="0"/>
            </a:xfrm>
            <a:prstGeom prst="straightConnector1">
              <a:avLst/>
            </a:prstGeom>
            <a:noFill/>
            <a:ln cap="flat" cmpd="sng" w="9525">
              <a:solidFill>
                <a:srgbClr val="EFEFEF"/>
              </a:solidFill>
              <a:prstDash val="solid"/>
              <a:round/>
              <a:headEnd len="med" w="med" type="none"/>
              <a:tailEnd len="med" w="med" type="none"/>
            </a:ln>
          </p:spPr>
        </p:cxnSp>
        <p:cxnSp>
          <p:nvCxnSpPr>
            <p:cNvPr id="143" name="Google Shape;143;p13"/>
            <p:cNvCxnSpPr/>
            <p:nvPr/>
          </p:nvCxnSpPr>
          <p:spPr>
            <a:xfrm>
              <a:off x="21973740" y="31321555"/>
              <a:ext cx="5994300" cy="0"/>
            </a:xfrm>
            <a:prstGeom prst="straightConnector1">
              <a:avLst/>
            </a:prstGeom>
            <a:noFill/>
            <a:ln cap="flat" cmpd="sng" w="9525">
              <a:solidFill>
                <a:srgbClr val="EFEFEF"/>
              </a:solidFill>
              <a:prstDash val="solid"/>
              <a:round/>
              <a:headEnd len="med" w="med" type="none"/>
              <a:tailEnd len="med" w="med" type="none"/>
            </a:ln>
          </p:spPr>
        </p:cxnSp>
        <p:cxnSp>
          <p:nvCxnSpPr>
            <p:cNvPr id="144" name="Google Shape;144;p13"/>
            <p:cNvCxnSpPr/>
            <p:nvPr/>
          </p:nvCxnSpPr>
          <p:spPr>
            <a:xfrm>
              <a:off x="21973740" y="30197248"/>
              <a:ext cx="5994300" cy="0"/>
            </a:xfrm>
            <a:prstGeom prst="straightConnector1">
              <a:avLst/>
            </a:prstGeom>
            <a:noFill/>
            <a:ln cap="flat" cmpd="sng" w="9525">
              <a:solidFill>
                <a:srgbClr val="EFEFEF"/>
              </a:solidFill>
              <a:prstDash val="solid"/>
              <a:round/>
              <a:headEnd len="med" w="med" type="none"/>
              <a:tailEnd len="med" w="med" type="none"/>
            </a:ln>
          </p:spPr>
        </p:cxnSp>
        <p:cxnSp>
          <p:nvCxnSpPr>
            <p:cNvPr id="145" name="Google Shape;145;p13"/>
            <p:cNvCxnSpPr/>
            <p:nvPr/>
          </p:nvCxnSpPr>
          <p:spPr>
            <a:xfrm>
              <a:off x="21973740" y="30759402"/>
              <a:ext cx="5994300" cy="0"/>
            </a:xfrm>
            <a:prstGeom prst="straightConnector1">
              <a:avLst/>
            </a:prstGeom>
            <a:noFill/>
            <a:ln cap="flat" cmpd="sng" w="9525">
              <a:solidFill>
                <a:srgbClr val="EFEFEF"/>
              </a:solidFill>
              <a:prstDash val="solid"/>
              <a:round/>
              <a:headEnd len="med" w="med" type="none"/>
              <a:tailEnd len="med" w="med" type="none"/>
            </a:ln>
          </p:spPr>
        </p:cxnSp>
        <p:cxnSp>
          <p:nvCxnSpPr>
            <p:cNvPr id="146" name="Google Shape;146;p13"/>
            <p:cNvCxnSpPr/>
            <p:nvPr/>
          </p:nvCxnSpPr>
          <p:spPr>
            <a:xfrm>
              <a:off x="25262332" y="27775698"/>
              <a:ext cx="0" cy="3929700"/>
            </a:xfrm>
            <a:prstGeom prst="straightConnector1">
              <a:avLst/>
            </a:prstGeom>
            <a:noFill/>
            <a:ln cap="flat" cmpd="sng" w="9525">
              <a:solidFill>
                <a:srgbClr val="B7B7B7"/>
              </a:solidFill>
              <a:prstDash val="solid"/>
              <a:round/>
              <a:headEnd len="med" w="med" type="none"/>
              <a:tailEnd len="med" w="med" type="none"/>
            </a:ln>
          </p:spPr>
        </p:cxnSp>
        <p:cxnSp>
          <p:nvCxnSpPr>
            <p:cNvPr id="147" name="Google Shape;147;p13"/>
            <p:cNvCxnSpPr/>
            <p:nvPr/>
          </p:nvCxnSpPr>
          <p:spPr>
            <a:xfrm>
              <a:off x="26464097" y="27775698"/>
              <a:ext cx="0" cy="3929700"/>
            </a:xfrm>
            <a:prstGeom prst="straightConnector1">
              <a:avLst/>
            </a:prstGeom>
            <a:noFill/>
            <a:ln cap="flat" cmpd="sng" w="9525">
              <a:solidFill>
                <a:srgbClr val="B7B7B7"/>
              </a:solidFill>
              <a:prstDash val="solid"/>
              <a:round/>
              <a:headEnd len="med" w="med" type="none"/>
              <a:tailEnd len="med" w="med" type="none"/>
            </a:ln>
          </p:spPr>
        </p:cxnSp>
        <p:cxnSp>
          <p:nvCxnSpPr>
            <p:cNvPr id="148" name="Google Shape;148;p13"/>
            <p:cNvCxnSpPr/>
            <p:nvPr/>
          </p:nvCxnSpPr>
          <p:spPr>
            <a:xfrm>
              <a:off x="22858800" y="27775698"/>
              <a:ext cx="0" cy="3929700"/>
            </a:xfrm>
            <a:prstGeom prst="straightConnector1">
              <a:avLst/>
            </a:prstGeom>
            <a:noFill/>
            <a:ln cap="flat" cmpd="sng" w="9525">
              <a:solidFill>
                <a:srgbClr val="B7B7B7"/>
              </a:solidFill>
              <a:prstDash val="solid"/>
              <a:round/>
              <a:headEnd len="med" w="med" type="none"/>
              <a:tailEnd len="med" w="med" type="none"/>
            </a:ln>
          </p:spPr>
        </p:cxnSp>
        <p:cxnSp>
          <p:nvCxnSpPr>
            <p:cNvPr id="149" name="Google Shape;149;p13"/>
            <p:cNvCxnSpPr/>
            <p:nvPr/>
          </p:nvCxnSpPr>
          <p:spPr>
            <a:xfrm>
              <a:off x="27064980" y="27775698"/>
              <a:ext cx="0" cy="3929700"/>
            </a:xfrm>
            <a:prstGeom prst="straightConnector1">
              <a:avLst/>
            </a:prstGeom>
            <a:noFill/>
            <a:ln cap="flat" cmpd="sng" w="9525">
              <a:solidFill>
                <a:srgbClr val="B7B7B7"/>
              </a:solidFill>
              <a:prstDash val="solid"/>
              <a:round/>
              <a:headEnd len="med" w="med" type="none"/>
              <a:tailEnd len="med" w="med" type="none"/>
            </a:ln>
          </p:spPr>
        </p:cxnSp>
        <p:cxnSp>
          <p:nvCxnSpPr>
            <p:cNvPr id="150" name="Google Shape;150;p13"/>
            <p:cNvCxnSpPr/>
            <p:nvPr/>
          </p:nvCxnSpPr>
          <p:spPr>
            <a:xfrm>
              <a:off x="23459683" y="27775698"/>
              <a:ext cx="0" cy="3929700"/>
            </a:xfrm>
            <a:prstGeom prst="straightConnector1">
              <a:avLst/>
            </a:prstGeom>
            <a:noFill/>
            <a:ln cap="flat" cmpd="sng" w="9525">
              <a:solidFill>
                <a:srgbClr val="B7B7B7"/>
              </a:solidFill>
              <a:prstDash val="solid"/>
              <a:round/>
              <a:headEnd len="med" w="med" type="none"/>
              <a:tailEnd len="med" w="med" type="none"/>
            </a:ln>
          </p:spPr>
        </p:cxnSp>
        <p:cxnSp>
          <p:nvCxnSpPr>
            <p:cNvPr id="151" name="Google Shape;151;p13"/>
            <p:cNvCxnSpPr/>
            <p:nvPr/>
          </p:nvCxnSpPr>
          <p:spPr>
            <a:xfrm>
              <a:off x="25863215" y="27775698"/>
              <a:ext cx="0" cy="392970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3"/>
            <p:cNvCxnSpPr/>
            <p:nvPr/>
          </p:nvCxnSpPr>
          <p:spPr>
            <a:xfrm>
              <a:off x="27665863" y="27775698"/>
              <a:ext cx="0" cy="392970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3"/>
            <p:cNvCxnSpPr/>
            <p:nvPr/>
          </p:nvCxnSpPr>
          <p:spPr>
            <a:xfrm>
              <a:off x="24060566" y="27775698"/>
              <a:ext cx="0" cy="392970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3"/>
            <p:cNvCxnSpPr/>
            <p:nvPr/>
          </p:nvCxnSpPr>
          <p:spPr>
            <a:xfrm>
              <a:off x="24661449" y="27775698"/>
              <a:ext cx="0" cy="392970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3"/>
            <p:cNvCxnSpPr/>
            <p:nvPr/>
          </p:nvCxnSpPr>
          <p:spPr>
            <a:xfrm>
              <a:off x="22272430" y="29456895"/>
              <a:ext cx="5994300" cy="0"/>
            </a:xfrm>
            <a:prstGeom prst="straightConnector1">
              <a:avLst/>
            </a:prstGeom>
            <a:noFill/>
            <a:ln cap="flat" cmpd="sng" w="9525">
              <a:solidFill>
                <a:srgbClr val="B7B7B7"/>
              </a:solidFill>
              <a:prstDash val="solid"/>
              <a:round/>
              <a:headEnd len="med" w="med" type="none"/>
              <a:tailEnd len="med" w="med" type="none"/>
            </a:ln>
          </p:spPr>
        </p:cxnSp>
        <p:cxnSp>
          <p:nvCxnSpPr>
            <p:cNvPr id="156" name="Google Shape;156;p13"/>
            <p:cNvCxnSpPr/>
            <p:nvPr/>
          </p:nvCxnSpPr>
          <p:spPr>
            <a:xfrm>
              <a:off x="22272430" y="28894741"/>
              <a:ext cx="5994300" cy="0"/>
            </a:xfrm>
            <a:prstGeom prst="straightConnector1">
              <a:avLst/>
            </a:prstGeom>
            <a:noFill/>
            <a:ln cap="flat" cmpd="sng" w="9525">
              <a:solidFill>
                <a:srgbClr val="B7B7B7"/>
              </a:solidFill>
              <a:prstDash val="solid"/>
              <a:round/>
              <a:headEnd len="med" w="med" type="none"/>
              <a:tailEnd len="med" w="med" type="none"/>
            </a:ln>
          </p:spPr>
        </p:cxnSp>
        <p:cxnSp>
          <p:nvCxnSpPr>
            <p:cNvPr id="157" name="Google Shape;157;p13"/>
            <p:cNvCxnSpPr/>
            <p:nvPr/>
          </p:nvCxnSpPr>
          <p:spPr>
            <a:xfrm>
              <a:off x="22272430" y="28332588"/>
              <a:ext cx="5994300" cy="0"/>
            </a:xfrm>
            <a:prstGeom prst="straightConnector1">
              <a:avLst/>
            </a:prstGeom>
            <a:noFill/>
            <a:ln cap="flat" cmpd="sng" w="9525">
              <a:solidFill>
                <a:srgbClr val="B7B7B7"/>
              </a:solidFill>
              <a:prstDash val="solid"/>
              <a:round/>
              <a:headEnd len="med" w="med" type="none"/>
              <a:tailEnd len="med" w="med" type="none"/>
            </a:ln>
          </p:spPr>
        </p:cxnSp>
        <p:cxnSp>
          <p:nvCxnSpPr>
            <p:cNvPr id="158" name="Google Shape;158;p13"/>
            <p:cNvCxnSpPr/>
            <p:nvPr/>
          </p:nvCxnSpPr>
          <p:spPr>
            <a:xfrm>
              <a:off x="22272430" y="27770434"/>
              <a:ext cx="5994300" cy="0"/>
            </a:xfrm>
            <a:prstGeom prst="straightConnector1">
              <a:avLst/>
            </a:prstGeom>
            <a:noFill/>
            <a:ln cap="flat" cmpd="sng" w="9525">
              <a:solidFill>
                <a:srgbClr val="B7B7B7"/>
              </a:solidFill>
              <a:prstDash val="solid"/>
              <a:round/>
              <a:headEnd len="med" w="med" type="none"/>
              <a:tailEnd len="med" w="med" type="none"/>
            </a:ln>
          </p:spPr>
        </p:cxnSp>
        <p:cxnSp>
          <p:nvCxnSpPr>
            <p:cNvPr id="159" name="Google Shape;159;p13"/>
            <p:cNvCxnSpPr/>
            <p:nvPr/>
          </p:nvCxnSpPr>
          <p:spPr>
            <a:xfrm>
              <a:off x="22272430" y="31143356"/>
              <a:ext cx="5994300" cy="0"/>
            </a:xfrm>
            <a:prstGeom prst="straightConnector1">
              <a:avLst/>
            </a:prstGeom>
            <a:noFill/>
            <a:ln cap="flat" cmpd="sng" w="9525">
              <a:solidFill>
                <a:srgbClr val="B7B7B7"/>
              </a:solidFill>
              <a:prstDash val="solid"/>
              <a:round/>
              <a:headEnd len="med" w="med" type="none"/>
              <a:tailEnd len="med" w="med" type="none"/>
            </a:ln>
          </p:spPr>
        </p:cxnSp>
        <p:cxnSp>
          <p:nvCxnSpPr>
            <p:cNvPr id="160" name="Google Shape;160;p13"/>
            <p:cNvCxnSpPr/>
            <p:nvPr/>
          </p:nvCxnSpPr>
          <p:spPr>
            <a:xfrm>
              <a:off x="22272430" y="30019049"/>
              <a:ext cx="5994300" cy="0"/>
            </a:xfrm>
            <a:prstGeom prst="straightConnector1">
              <a:avLst/>
            </a:prstGeom>
            <a:noFill/>
            <a:ln cap="flat" cmpd="sng" w="9525">
              <a:solidFill>
                <a:srgbClr val="B7B7B7"/>
              </a:solidFill>
              <a:prstDash val="solid"/>
              <a:round/>
              <a:headEnd len="med" w="med" type="none"/>
              <a:tailEnd len="med" w="med" type="none"/>
            </a:ln>
          </p:spPr>
        </p:cxnSp>
        <p:cxnSp>
          <p:nvCxnSpPr>
            <p:cNvPr id="161" name="Google Shape;161;p13"/>
            <p:cNvCxnSpPr/>
            <p:nvPr/>
          </p:nvCxnSpPr>
          <p:spPr>
            <a:xfrm>
              <a:off x="22272430" y="31705510"/>
              <a:ext cx="5994300" cy="0"/>
            </a:xfrm>
            <a:prstGeom prst="straightConnector1">
              <a:avLst/>
            </a:prstGeom>
            <a:noFill/>
            <a:ln cap="flat" cmpd="sng" w="9525">
              <a:solidFill>
                <a:srgbClr val="B7B7B7"/>
              </a:solidFill>
              <a:prstDash val="solid"/>
              <a:round/>
              <a:headEnd len="med" w="med" type="none"/>
              <a:tailEnd len="med" w="med" type="none"/>
            </a:ln>
          </p:spPr>
        </p:cxnSp>
        <p:cxnSp>
          <p:nvCxnSpPr>
            <p:cNvPr id="162" name="Google Shape;162;p13"/>
            <p:cNvCxnSpPr/>
            <p:nvPr/>
          </p:nvCxnSpPr>
          <p:spPr>
            <a:xfrm>
              <a:off x="22272430" y="30581203"/>
              <a:ext cx="5994300" cy="0"/>
            </a:xfrm>
            <a:prstGeom prst="straightConnector1">
              <a:avLst/>
            </a:prstGeom>
            <a:noFill/>
            <a:ln cap="flat" cmpd="sng" w="9525">
              <a:solidFill>
                <a:srgbClr val="B7B7B7"/>
              </a:solidFill>
              <a:prstDash val="solid"/>
              <a:round/>
              <a:headEnd len="med" w="med" type="none"/>
              <a:tailEnd len="med" w="med" type="none"/>
            </a:ln>
          </p:spPr>
        </p:cxnSp>
        <p:sp>
          <p:nvSpPr>
            <p:cNvPr id="163" name="Google Shape;163;p13"/>
            <p:cNvSpPr/>
            <p:nvPr/>
          </p:nvSpPr>
          <p:spPr>
            <a:xfrm>
              <a:off x="23776230" y="29641109"/>
              <a:ext cx="576300" cy="5553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24970898" y="30772907"/>
              <a:ext cx="597300" cy="5658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txBox="1"/>
            <p:nvPr/>
          </p:nvSpPr>
          <p:spPr>
            <a:xfrm>
              <a:off x="21973748" y="31561638"/>
              <a:ext cx="22494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Times New Roman"/>
                  <a:ea typeface="Times New Roman"/>
                  <a:cs typeface="Times New Roman"/>
                  <a:sym typeface="Times New Roman"/>
                </a:rPr>
                <a:t>Frame at t=0</a:t>
              </a:r>
              <a:endParaRPr i="1">
                <a:latin typeface="Times New Roman"/>
                <a:ea typeface="Times New Roman"/>
                <a:cs typeface="Times New Roman"/>
                <a:sym typeface="Times New Roman"/>
              </a:endParaRPr>
            </a:p>
          </p:txBody>
        </p:sp>
        <p:sp>
          <p:nvSpPr>
            <p:cNvPr id="166" name="Google Shape;166;p13"/>
            <p:cNvSpPr/>
            <p:nvPr/>
          </p:nvSpPr>
          <p:spPr>
            <a:xfrm>
              <a:off x="22272430" y="27775698"/>
              <a:ext cx="5994300" cy="3929700"/>
            </a:xfrm>
            <a:prstGeom prst="rect">
              <a:avLst/>
            </a:prstGeom>
            <a:solidFill>
              <a:srgbClr val="FFFFFF">
                <a:alpha val="63129"/>
              </a:srgbClr>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24682736" y="28352074"/>
              <a:ext cx="576300" cy="5553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27061602" y="30584231"/>
              <a:ext cx="597300" cy="5658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3"/>
            <p:cNvCxnSpPr/>
            <p:nvPr/>
          </p:nvCxnSpPr>
          <p:spPr>
            <a:xfrm flipH="1" rot="10800000">
              <a:off x="24069657" y="28634921"/>
              <a:ext cx="901200" cy="1310100"/>
            </a:xfrm>
            <a:prstGeom prst="straightConnector1">
              <a:avLst/>
            </a:prstGeom>
            <a:noFill/>
            <a:ln cap="flat" cmpd="sng" w="38100">
              <a:solidFill>
                <a:srgbClr val="FF0000"/>
              </a:solidFill>
              <a:prstDash val="solid"/>
              <a:round/>
              <a:headEnd len="med" w="med" type="none"/>
              <a:tailEnd len="med" w="med" type="triangle"/>
            </a:ln>
          </p:spPr>
        </p:cxnSp>
        <p:cxnSp>
          <p:nvCxnSpPr>
            <p:cNvPr id="170" name="Google Shape;170;p13"/>
            <p:cNvCxnSpPr/>
            <p:nvPr/>
          </p:nvCxnSpPr>
          <p:spPr>
            <a:xfrm flipH="1" rot="10800000">
              <a:off x="25264333" y="30888096"/>
              <a:ext cx="2095800" cy="199200"/>
            </a:xfrm>
            <a:prstGeom prst="straightConnector1">
              <a:avLst/>
            </a:prstGeom>
            <a:noFill/>
            <a:ln cap="flat" cmpd="sng" w="38100">
              <a:solidFill>
                <a:srgbClr val="FF0000"/>
              </a:solidFill>
              <a:prstDash val="solid"/>
              <a:round/>
              <a:headEnd len="med" w="med" type="none"/>
              <a:tailEnd len="med" w="med" type="triangle"/>
            </a:ln>
          </p:spPr>
        </p:cxnSp>
        <p:sp>
          <p:nvSpPr>
            <p:cNvPr id="171" name="Google Shape;171;p13"/>
            <p:cNvSpPr txBox="1"/>
            <p:nvPr/>
          </p:nvSpPr>
          <p:spPr>
            <a:xfrm>
              <a:off x="25725449" y="30400875"/>
              <a:ext cx="16023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latin typeface="Times New Roman"/>
                  <a:ea typeface="Times New Roman"/>
                  <a:cs typeface="Times New Roman"/>
                  <a:sym typeface="Times New Roman"/>
                </a:rPr>
                <a:t>OF</a:t>
              </a:r>
              <a:r>
                <a:rPr baseline="-25000" i="1" lang="en-US" sz="1800">
                  <a:latin typeface="Times New Roman"/>
                  <a:ea typeface="Times New Roman"/>
                  <a:cs typeface="Times New Roman"/>
                  <a:sym typeface="Times New Roman"/>
                </a:rPr>
                <a:t>2</a:t>
              </a:r>
              <a:r>
                <a:rPr i="1" lang="en-US" sz="1800">
                  <a:latin typeface="Times New Roman"/>
                  <a:ea typeface="Times New Roman"/>
                  <a:cs typeface="Times New Roman"/>
                  <a:sym typeface="Times New Roman"/>
                </a:rPr>
                <a:t> = (v</a:t>
              </a:r>
              <a:r>
                <a:rPr baseline="-25000" i="1" lang="en-US" sz="1800">
                  <a:latin typeface="Times New Roman"/>
                  <a:ea typeface="Times New Roman"/>
                  <a:cs typeface="Times New Roman"/>
                  <a:sym typeface="Times New Roman"/>
                </a:rPr>
                <a:t>x</a:t>
              </a:r>
              <a:r>
                <a:rPr i="1" lang="en-US" sz="1800">
                  <a:latin typeface="Times New Roman"/>
                  <a:ea typeface="Times New Roman"/>
                  <a:cs typeface="Times New Roman"/>
                  <a:sym typeface="Times New Roman"/>
                </a:rPr>
                <a:t> , </a:t>
              </a:r>
              <a:r>
                <a:rPr i="1" lang="en-US" sz="1800">
                  <a:solidFill>
                    <a:schemeClr val="dk1"/>
                  </a:solidFill>
                  <a:latin typeface="Times New Roman"/>
                  <a:ea typeface="Times New Roman"/>
                  <a:cs typeface="Times New Roman"/>
                  <a:sym typeface="Times New Roman"/>
                </a:rPr>
                <a:t>v</a:t>
              </a:r>
              <a:r>
                <a:rPr baseline="-25000" i="1" lang="en-US" sz="1800">
                  <a:solidFill>
                    <a:schemeClr val="dk1"/>
                  </a:solidFill>
                  <a:latin typeface="Times New Roman"/>
                  <a:ea typeface="Times New Roman"/>
                  <a:cs typeface="Times New Roman"/>
                  <a:sym typeface="Times New Roman"/>
                </a:rPr>
                <a:t>y </a:t>
              </a:r>
              <a:r>
                <a:rPr i="1" lang="en-US" sz="1800">
                  <a:solidFill>
                    <a:schemeClr val="dk1"/>
                  </a:solidFill>
                  <a:latin typeface="Times New Roman"/>
                  <a:ea typeface="Times New Roman"/>
                  <a:cs typeface="Times New Roman"/>
                  <a:sym typeface="Times New Roman"/>
                </a:rPr>
                <a:t>)</a:t>
              </a:r>
              <a:endParaRPr i="1" sz="1800">
                <a:latin typeface="Times New Roman"/>
                <a:ea typeface="Times New Roman"/>
                <a:cs typeface="Times New Roman"/>
                <a:sym typeface="Times New Roman"/>
              </a:endParaRPr>
            </a:p>
          </p:txBody>
        </p:sp>
        <p:sp>
          <p:nvSpPr>
            <p:cNvPr id="172" name="Google Shape;172;p13"/>
            <p:cNvSpPr txBox="1"/>
            <p:nvPr/>
          </p:nvSpPr>
          <p:spPr>
            <a:xfrm>
              <a:off x="24682717" y="29069975"/>
              <a:ext cx="23208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latin typeface="Times New Roman"/>
                  <a:ea typeface="Times New Roman"/>
                  <a:cs typeface="Times New Roman"/>
                  <a:sym typeface="Times New Roman"/>
                </a:rPr>
                <a:t>OF</a:t>
              </a:r>
              <a:r>
                <a:rPr baseline="-25000" i="1" lang="en-US" sz="1800">
                  <a:latin typeface="Times New Roman"/>
                  <a:ea typeface="Times New Roman"/>
                  <a:cs typeface="Times New Roman"/>
                  <a:sym typeface="Times New Roman"/>
                </a:rPr>
                <a:t>1</a:t>
              </a:r>
              <a:r>
                <a:rPr i="1" lang="en-US" sz="1800">
                  <a:latin typeface="Times New Roman"/>
                  <a:ea typeface="Times New Roman"/>
                  <a:cs typeface="Times New Roman"/>
                  <a:sym typeface="Times New Roman"/>
                </a:rPr>
                <a:t> = (v</a:t>
              </a:r>
              <a:r>
                <a:rPr baseline="-25000" i="1" lang="en-US" sz="1800">
                  <a:latin typeface="Times New Roman"/>
                  <a:ea typeface="Times New Roman"/>
                  <a:cs typeface="Times New Roman"/>
                  <a:sym typeface="Times New Roman"/>
                </a:rPr>
                <a:t>x</a:t>
              </a:r>
              <a:r>
                <a:rPr i="1" lang="en-US" sz="1800">
                  <a:latin typeface="Times New Roman"/>
                  <a:ea typeface="Times New Roman"/>
                  <a:cs typeface="Times New Roman"/>
                  <a:sym typeface="Times New Roman"/>
                </a:rPr>
                <a:t> , </a:t>
              </a:r>
              <a:r>
                <a:rPr i="1" lang="en-US" sz="1800">
                  <a:solidFill>
                    <a:schemeClr val="dk1"/>
                  </a:solidFill>
                  <a:latin typeface="Times New Roman"/>
                  <a:ea typeface="Times New Roman"/>
                  <a:cs typeface="Times New Roman"/>
                  <a:sym typeface="Times New Roman"/>
                </a:rPr>
                <a:t>v</a:t>
              </a:r>
              <a:r>
                <a:rPr baseline="-25000" i="1" lang="en-US" sz="1800">
                  <a:solidFill>
                    <a:schemeClr val="dk1"/>
                  </a:solidFill>
                  <a:latin typeface="Times New Roman"/>
                  <a:ea typeface="Times New Roman"/>
                  <a:cs typeface="Times New Roman"/>
                  <a:sym typeface="Times New Roman"/>
                </a:rPr>
                <a:t>y </a:t>
              </a:r>
              <a:r>
                <a:rPr i="1" lang="en-US" sz="1800">
                  <a:solidFill>
                    <a:schemeClr val="dk1"/>
                  </a:solidFill>
                  <a:latin typeface="Times New Roman"/>
                  <a:ea typeface="Times New Roman"/>
                  <a:cs typeface="Times New Roman"/>
                  <a:sym typeface="Times New Roman"/>
                </a:rPr>
                <a:t>)</a:t>
              </a:r>
              <a:endParaRPr i="1" sz="1800">
                <a:latin typeface="Times New Roman"/>
                <a:ea typeface="Times New Roman"/>
                <a:cs typeface="Times New Roman"/>
                <a:sym typeface="Times New Roman"/>
              </a:endParaRPr>
            </a:p>
          </p:txBody>
        </p:sp>
        <p:sp>
          <p:nvSpPr>
            <p:cNvPr id="173" name="Google Shape;173;p13"/>
            <p:cNvSpPr txBox="1"/>
            <p:nvPr/>
          </p:nvSpPr>
          <p:spPr>
            <a:xfrm>
              <a:off x="22253346" y="31321550"/>
              <a:ext cx="23208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Times New Roman"/>
                  <a:ea typeface="Times New Roman"/>
                  <a:cs typeface="Times New Roman"/>
                  <a:sym typeface="Times New Roman"/>
                </a:rPr>
                <a:t>Frame at t=1</a:t>
              </a:r>
              <a:endParaRPr i="1">
                <a:latin typeface="Times New Roman"/>
                <a:ea typeface="Times New Roman"/>
                <a:cs typeface="Times New Roman"/>
                <a:sym typeface="Times New Roman"/>
              </a:endParaRPr>
            </a:p>
          </p:txBody>
        </p:sp>
        <p:sp>
          <p:nvSpPr>
            <p:cNvPr id="174" name="Google Shape;174;p13"/>
            <p:cNvSpPr txBox="1"/>
            <p:nvPr/>
          </p:nvSpPr>
          <p:spPr>
            <a:xfrm>
              <a:off x="23216546" y="29130125"/>
              <a:ext cx="12711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latin typeface="Times New Roman"/>
                  <a:ea typeface="Times New Roman"/>
                  <a:cs typeface="Times New Roman"/>
                  <a:sym typeface="Times New Roman"/>
                </a:rPr>
                <a:t>Pixel 1</a:t>
              </a:r>
              <a:endParaRPr b="1" i="1" sz="2400">
                <a:latin typeface="Times New Roman"/>
                <a:ea typeface="Times New Roman"/>
                <a:cs typeface="Times New Roman"/>
                <a:sym typeface="Times New Roman"/>
              </a:endParaRPr>
            </a:p>
          </p:txBody>
        </p:sp>
        <p:sp>
          <p:nvSpPr>
            <p:cNvPr id="175" name="Google Shape;175;p13"/>
            <p:cNvSpPr txBox="1"/>
            <p:nvPr/>
          </p:nvSpPr>
          <p:spPr>
            <a:xfrm>
              <a:off x="24116246" y="30539000"/>
              <a:ext cx="12711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latin typeface="Times New Roman"/>
                  <a:ea typeface="Times New Roman"/>
                  <a:cs typeface="Times New Roman"/>
                  <a:sym typeface="Times New Roman"/>
                </a:rPr>
                <a:t>Pixel 2</a:t>
              </a:r>
              <a:endParaRPr b="1" i="1" sz="2400">
                <a:latin typeface="Times New Roman"/>
                <a:ea typeface="Times New Roman"/>
                <a:cs typeface="Times New Roman"/>
                <a:sym typeface="Times New Roman"/>
              </a:endParaRPr>
            </a:p>
          </p:txBody>
        </p:sp>
      </p:grpSp>
      <p:grpSp>
        <p:nvGrpSpPr>
          <p:cNvPr id="176" name="Google Shape;176;p13"/>
          <p:cNvGrpSpPr/>
          <p:nvPr/>
        </p:nvGrpSpPr>
        <p:grpSpPr>
          <a:xfrm>
            <a:off x="15061143" y="28236514"/>
            <a:ext cx="5760166" cy="4385965"/>
            <a:chOff x="26560225" y="26412475"/>
            <a:chExt cx="6293200" cy="5029200"/>
          </a:xfrm>
        </p:grpSpPr>
        <p:pic>
          <p:nvPicPr>
            <p:cNvPr id="177" name="Google Shape;177;p13"/>
            <p:cNvPicPr preferRelativeResize="0"/>
            <p:nvPr/>
          </p:nvPicPr>
          <p:blipFill rotWithShape="1">
            <a:blip r:embed="rId8">
              <a:alphaModFix/>
            </a:blip>
            <a:srcRect b="0" l="0" r="0" t="14566"/>
            <a:stretch/>
          </p:blipFill>
          <p:spPr>
            <a:xfrm>
              <a:off x="26560225" y="26412475"/>
              <a:ext cx="6045602" cy="4823224"/>
            </a:xfrm>
            <a:prstGeom prst="rect">
              <a:avLst/>
            </a:prstGeom>
            <a:noFill/>
            <a:ln>
              <a:noFill/>
            </a:ln>
          </p:spPr>
        </p:pic>
        <p:sp>
          <p:nvSpPr>
            <p:cNvPr id="178" name="Google Shape;178;p13"/>
            <p:cNvSpPr txBox="1"/>
            <p:nvPr/>
          </p:nvSpPr>
          <p:spPr>
            <a:xfrm>
              <a:off x="26620700" y="28440150"/>
              <a:ext cx="1485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Left Camera</a:t>
              </a:r>
              <a:endParaRPr/>
            </a:p>
          </p:txBody>
        </p:sp>
        <p:sp>
          <p:nvSpPr>
            <p:cNvPr id="179" name="Google Shape;179;p13"/>
            <p:cNvSpPr txBox="1"/>
            <p:nvPr/>
          </p:nvSpPr>
          <p:spPr>
            <a:xfrm>
              <a:off x="31367525" y="28440150"/>
              <a:ext cx="1485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Right Camera</a:t>
              </a:r>
              <a:endParaRPr/>
            </a:p>
          </p:txBody>
        </p:sp>
        <p:sp>
          <p:nvSpPr>
            <p:cNvPr id="180" name="Google Shape;180;p13"/>
            <p:cNvSpPr txBox="1"/>
            <p:nvPr/>
          </p:nvSpPr>
          <p:spPr>
            <a:xfrm>
              <a:off x="26620700" y="31098775"/>
              <a:ext cx="3135300" cy="34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OpenCV documentation</a:t>
              </a:r>
              <a:endParaRPr/>
            </a:p>
          </p:txBody>
        </p:sp>
      </p:grpSp>
      <p:sp>
        <p:nvSpPr>
          <p:cNvPr id="181" name="Google Shape;181;p13"/>
          <p:cNvSpPr txBox="1"/>
          <p:nvPr/>
        </p:nvSpPr>
        <p:spPr>
          <a:xfrm>
            <a:off x="12653125" y="26114250"/>
            <a:ext cx="9261600" cy="11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t>The distance (</a:t>
            </a:r>
            <a:r>
              <a:rPr i="1" lang="en-US" sz="3600">
                <a:latin typeface="Times New Roman"/>
                <a:ea typeface="Times New Roman"/>
                <a:cs typeface="Times New Roman"/>
                <a:sym typeface="Times New Roman"/>
              </a:rPr>
              <a:t>Z</a:t>
            </a:r>
            <a:r>
              <a:rPr lang="en-US" sz="3600"/>
              <a:t>) to a point (</a:t>
            </a:r>
            <a:r>
              <a:rPr i="1" lang="en-US" sz="3600">
                <a:latin typeface="Times New Roman"/>
                <a:ea typeface="Times New Roman"/>
                <a:cs typeface="Times New Roman"/>
                <a:sym typeface="Times New Roman"/>
              </a:rPr>
              <a:t>P</a:t>
            </a:r>
            <a:r>
              <a:rPr lang="en-US" sz="3600"/>
              <a:t>) is determined by finding the disparity (</a:t>
            </a:r>
            <a:r>
              <a:rPr i="1" lang="en-US" sz="3600">
                <a:latin typeface="Times New Roman"/>
                <a:ea typeface="Times New Roman"/>
                <a:cs typeface="Times New Roman"/>
                <a:sym typeface="Times New Roman"/>
              </a:rPr>
              <a:t>d</a:t>
            </a:r>
            <a:r>
              <a:rPr lang="en-US" sz="3600"/>
              <a:t>) between the point in the left and right cameras.</a:t>
            </a:r>
            <a:endParaRPr sz="3600"/>
          </a:p>
        </p:txBody>
      </p:sp>
      <p:sp>
        <p:nvSpPr>
          <p:cNvPr id="182" name="Google Shape;182;p13"/>
          <p:cNvSpPr txBox="1"/>
          <p:nvPr/>
        </p:nvSpPr>
        <p:spPr>
          <a:xfrm>
            <a:off x="21967275" y="26048850"/>
            <a:ext cx="10706400" cy="319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600"/>
              <a:t>Linear movement of the camera causes images of objects to “flow” differently based on their distance from the camera.  The</a:t>
            </a:r>
            <a:r>
              <a:rPr lang="en-US" sz="3600"/>
              <a:t>se</a:t>
            </a:r>
            <a:r>
              <a:rPr lang="en-US" sz="3600"/>
              <a:t> differences can be used to calculate the distances.</a:t>
            </a:r>
            <a:endParaRPr sz="3600"/>
          </a:p>
        </p:txBody>
      </p:sp>
      <p:sp>
        <p:nvSpPr>
          <p:cNvPr id="183" name="Google Shape;183;p13"/>
          <p:cNvSpPr/>
          <p:nvPr/>
        </p:nvSpPr>
        <p:spPr>
          <a:xfrm>
            <a:off x="25" y="25363041"/>
            <a:ext cx="103584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Controlled variables</a:t>
            </a:r>
            <a:endParaRPr/>
          </a:p>
        </p:txBody>
      </p:sp>
      <p:sp>
        <p:nvSpPr>
          <p:cNvPr id="184" name="Google Shape;184;p13"/>
          <p:cNvSpPr txBox="1"/>
          <p:nvPr/>
        </p:nvSpPr>
        <p:spPr>
          <a:xfrm>
            <a:off x="120150" y="26147249"/>
            <a:ext cx="10238100" cy="13779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600"/>
              <a:buChar char="-"/>
            </a:pPr>
            <a:r>
              <a:rPr lang="en-US" sz="3600">
                <a:solidFill>
                  <a:schemeClr val="dk1"/>
                </a:solidFill>
              </a:rPr>
              <a:t>Experimental setup (lighting, target location, camera position)</a:t>
            </a:r>
            <a:endParaRPr sz="3600">
              <a:solidFill>
                <a:schemeClr val="dk1"/>
              </a:solidFill>
            </a:endParaRPr>
          </a:p>
          <a:p>
            <a:pPr indent="-457200" lvl="0" marL="457200" rtl="0" algn="l">
              <a:spcBef>
                <a:spcPts val="0"/>
              </a:spcBef>
              <a:spcAft>
                <a:spcPts val="0"/>
              </a:spcAft>
              <a:buClr>
                <a:schemeClr val="dk1"/>
              </a:buClr>
              <a:buSzPts val="3600"/>
              <a:buChar char="-"/>
            </a:pPr>
            <a:r>
              <a:rPr lang="en-US" sz="3600">
                <a:solidFill>
                  <a:schemeClr val="dk1"/>
                </a:solidFill>
              </a:rPr>
              <a:t>Identical cameras and controlled exposure</a:t>
            </a:r>
            <a:endParaRPr sz="3600">
              <a:solidFill>
                <a:schemeClr val="dk1"/>
              </a:solidFill>
            </a:endParaRPr>
          </a:p>
          <a:p>
            <a:pPr indent="-457200" lvl="0" marL="457200" rtl="0" algn="l">
              <a:spcBef>
                <a:spcPts val="0"/>
              </a:spcBef>
              <a:spcAft>
                <a:spcPts val="0"/>
              </a:spcAft>
              <a:buClr>
                <a:schemeClr val="dk1"/>
              </a:buClr>
              <a:buSzPts val="3600"/>
              <a:buChar char="-"/>
            </a:pPr>
            <a:r>
              <a:rPr lang="en-US" sz="3600">
                <a:solidFill>
                  <a:schemeClr val="dk1"/>
                </a:solidFill>
              </a:rPr>
              <a:t>Identical calibration and rectification process</a:t>
            </a:r>
            <a:endParaRPr sz="3600">
              <a:solidFill>
                <a:schemeClr val="dk1"/>
              </a:solidFill>
            </a:endParaRPr>
          </a:p>
          <a:p>
            <a:pPr indent="-457200" lvl="0" marL="457200" rtl="0" algn="l">
              <a:spcBef>
                <a:spcPts val="0"/>
              </a:spcBef>
              <a:spcAft>
                <a:spcPts val="0"/>
              </a:spcAft>
              <a:buClr>
                <a:schemeClr val="dk1"/>
              </a:buClr>
              <a:buSzPts val="3600"/>
              <a:buChar char="-"/>
            </a:pPr>
            <a:r>
              <a:rPr lang="en-US" sz="3600">
                <a:solidFill>
                  <a:schemeClr val="dk1"/>
                </a:solidFill>
              </a:rPr>
              <a:t>Image preprocessing for contrast enhancement</a:t>
            </a:r>
            <a:endParaRPr sz="3600"/>
          </a:p>
        </p:txBody>
      </p:sp>
      <p:sp>
        <p:nvSpPr>
          <p:cNvPr id="185" name="Google Shape;185;p13"/>
          <p:cNvSpPr/>
          <p:nvPr/>
        </p:nvSpPr>
        <p:spPr>
          <a:xfrm>
            <a:off x="33287725" y="5203778"/>
            <a:ext cx="10476000" cy="15072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txBox="1"/>
          <p:nvPr/>
        </p:nvSpPr>
        <p:spPr>
          <a:xfrm>
            <a:off x="33260800" y="5203764"/>
            <a:ext cx="10626300" cy="11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t>Error and Standard Deviation of Error Between Experimental Results and Actual Target Distances </a:t>
            </a:r>
            <a:endParaRPr b="1" sz="3000"/>
          </a:p>
        </p:txBody>
      </p:sp>
      <p:pic>
        <p:nvPicPr>
          <p:cNvPr id="187" name="Google Shape;187;p13"/>
          <p:cNvPicPr preferRelativeResize="0"/>
          <p:nvPr/>
        </p:nvPicPr>
        <p:blipFill>
          <a:blip r:embed="rId9">
            <a:alphaModFix/>
          </a:blip>
          <a:stretch>
            <a:fillRect/>
          </a:stretch>
        </p:blipFill>
        <p:spPr>
          <a:xfrm>
            <a:off x="34638637" y="6227325"/>
            <a:ext cx="7646538" cy="14048374"/>
          </a:xfrm>
          <a:prstGeom prst="rect">
            <a:avLst/>
          </a:prstGeom>
          <a:noFill/>
          <a:ln>
            <a:noFill/>
          </a:ln>
        </p:spPr>
      </p:pic>
      <p:grpSp>
        <p:nvGrpSpPr>
          <p:cNvPr id="188" name="Google Shape;188;p13"/>
          <p:cNvGrpSpPr/>
          <p:nvPr/>
        </p:nvGrpSpPr>
        <p:grpSpPr>
          <a:xfrm>
            <a:off x="35667800" y="7962400"/>
            <a:ext cx="6517975" cy="419650"/>
            <a:chOff x="35820200" y="7962400"/>
            <a:chExt cx="6517975" cy="419650"/>
          </a:xfrm>
        </p:grpSpPr>
        <p:cxnSp>
          <p:nvCxnSpPr>
            <p:cNvPr id="189" name="Google Shape;189;p13"/>
            <p:cNvCxnSpPr/>
            <p:nvPr/>
          </p:nvCxnSpPr>
          <p:spPr>
            <a:xfrm>
              <a:off x="35820200" y="8173850"/>
              <a:ext cx="263700" cy="0"/>
            </a:xfrm>
            <a:prstGeom prst="straightConnector1">
              <a:avLst/>
            </a:prstGeom>
            <a:noFill/>
            <a:ln cap="flat" cmpd="sng" w="38100">
              <a:solidFill>
                <a:srgbClr val="FF0000"/>
              </a:solidFill>
              <a:prstDash val="solid"/>
              <a:round/>
              <a:headEnd len="med" w="med" type="none"/>
              <a:tailEnd len="med" w="med" type="none"/>
            </a:ln>
          </p:spPr>
        </p:cxnSp>
        <p:sp>
          <p:nvSpPr>
            <p:cNvPr id="190" name="Google Shape;190;p13"/>
            <p:cNvSpPr txBox="1"/>
            <p:nvPr/>
          </p:nvSpPr>
          <p:spPr>
            <a:xfrm>
              <a:off x="3608390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 </a:t>
              </a:r>
              <a:endParaRPr sz="1000"/>
            </a:p>
            <a:p>
              <a:pPr indent="0" lvl="0" marL="0" rtl="0" algn="l">
                <a:spcBef>
                  <a:spcPts val="0"/>
                </a:spcBef>
                <a:spcAft>
                  <a:spcPts val="0"/>
                </a:spcAft>
                <a:buNone/>
              </a:pPr>
              <a:r>
                <a:rPr lang="en-US" sz="1000"/>
                <a:t>Error</a:t>
              </a:r>
              <a:endParaRPr sz="1000"/>
            </a:p>
          </p:txBody>
        </p:sp>
        <p:sp>
          <p:nvSpPr>
            <p:cNvPr id="191" name="Google Shape;191;p13"/>
            <p:cNvSpPr txBox="1"/>
            <p:nvPr/>
          </p:nvSpPr>
          <p:spPr>
            <a:xfrm>
              <a:off x="3739395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a:t>
              </a:r>
              <a:endParaRPr sz="1000"/>
            </a:p>
            <a:p>
              <a:pPr indent="0" lvl="0" marL="0" rtl="0" algn="l">
                <a:spcBef>
                  <a:spcPts val="0"/>
                </a:spcBef>
                <a:spcAft>
                  <a:spcPts val="0"/>
                </a:spcAft>
                <a:buNone/>
              </a:pPr>
              <a:r>
                <a:rPr lang="en-US" sz="1000"/>
                <a:t>StdDev</a:t>
              </a:r>
              <a:endParaRPr sz="1000"/>
            </a:p>
          </p:txBody>
        </p:sp>
        <p:sp>
          <p:nvSpPr>
            <p:cNvPr id="192" name="Google Shape;192;p13"/>
            <p:cNvSpPr/>
            <p:nvPr/>
          </p:nvSpPr>
          <p:spPr>
            <a:xfrm>
              <a:off x="37241250" y="8069250"/>
              <a:ext cx="152700" cy="270600"/>
            </a:xfrm>
            <a:prstGeom prst="rect">
              <a:avLst/>
            </a:prstGeom>
            <a:solidFill>
              <a:srgbClr val="FE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40280600" y="8134150"/>
              <a:ext cx="152700" cy="1527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13"/>
            <p:cNvCxnSpPr/>
            <p:nvPr/>
          </p:nvCxnSpPr>
          <p:spPr>
            <a:xfrm>
              <a:off x="40356950" y="8059600"/>
              <a:ext cx="0" cy="301800"/>
            </a:xfrm>
            <a:prstGeom prst="straightConnector1">
              <a:avLst/>
            </a:prstGeom>
            <a:noFill/>
            <a:ln cap="flat" cmpd="sng" w="28575">
              <a:solidFill>
                <a:srgbClr val="0000FF"/>
              </a:solidFill>
              <a:prstDash val="solid"/>
              <a:round/>
              <a:headEnd len="med" w="med" type="none"/>
              <a:tailEnd len="med" w="med" type="none"/>
            </a:ln>
          </p:spPr>
        </p:cxnSp>
        <p:sp>
          <p:nvSpPr>
            <p:cNvPr id="195" name="Google Shape;195;p13"/>
            <p:cNvSpPr/>
            <p:nvPr/>
          </p:nvSpPr>
          <p:spPr>
            <a:xfrm>
              <a:off x="38385750" y="8128200"/>
              <a:ext cx="152700" cy="152700"/>
            </a:xfrm>
            <a:prstGeom prst="ellipse">
              <a:avLst/>
            </a:prstGeom>
            <a:solidFill>
              <a:srgbClr val="218C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13"/>
            <p:cNvCxnSpPr/>
            <p:nvPr/>
          </p:nvCxnSpPr>
          <p:spPr>
            <a:xfrm>
              <a:off x="38462100" y="8053650"/>
              <a:ext cx="0" cy="301800"/>
            </a:xfrm>
            <a:prstGeom prst="straightConnector1">
              <a:avLst/>
            </a:prstGeom>
            <a:noFill/>
            <a:ln cap="flat" cmpd="sng" w="28575">
              <a:solidFill>
                <a:srgbClr val="218C0D"/>
              </a:solidFill>
              <a:prstDash val="solid"/>
              <a:round/>
              <a:headEnd len="med" w="med" type="none"/>
              <a:tailEnd len="med" w="med" type="none"/>
            </a:ln>
          </p:spPr>
        </p:cxnSp>
        <p:sp>
          <p:nvSpPr>
            <p:cNvPr id="197" name="Google Shape;197;p13"/>
            <p:cNvSpPr txBox="1"/>
            <p:nvPr/>
          </p:nvSpPr>
          <p:spPr>
            <a:xfrm>
              <a:off x="38528125"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Sparse</a:t>
              </a:r>
              <a:r>
                <a:rPr lang="en-US" sz="1000"/>
                <a:t> Optical Flow</a:t>
              </a:r>
              <a:endParaRPr sz="1000"/>
            </a:p>
            <a:p>
              <a:pPr indent="0" lvl="0" marL="0" rtl="0" algn="l">
                <a:spcBef>
                  <a:spcPts val="0"/>
                </a:spcBef>
                <a:spcAft>
                  <a:spcPts val="0"/>
                </a:spcAft>
                <a:buNone/>
              </a:pPr>
              <a:r>
                <a:rPr lang="en-US" sz="1000"/>
                <a:t>Error and StdDev</a:t>
              </a:r>
              <a:endParaRPr sz="1000"/>
            </a:p>
          </p:txBody>
        </p:sp>
        <p:sp>
          <p:nvSpPr>
            <p:cNvPr id="198" name="Google Shape;198;p13"/>
            <p:cNvSpPr txBox="1"/>
            <p:nvPr/>
          </p:nvSpPr>
          <p:spPr>
            <a:xfrm>
              <a:off x="40422975" y="796565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Dense</a:t>
              </a:r>
              <a:r>
                <a:rPr lang="en-US" sz="1000"/>
                <a:t> Optical Flow</a:t>
              </a:r>
              <a:endParaRPr sz="1000"/>
            </a:p>
            <a:p>
              <a:pPr indent="0" lvl="0" marL="0" rtl="0" algn="l">
                <a:spcBef>
                  <a:spcPts val="0"/>
                </a:spcBef>
                <a:spcAft>
                  <a:spcPts val="0"/>
                </a:spcAft>
                <a:buNone/>
              </a:pPr>
              <a:r>
                <a:rPr lang="en-US" sz="1000"/>
                <a:t>Error and StdDev</a:t>
              </a:r>
              <a:endParaRPr sz="1000"/>
            </a:p>
          </p:txBody>
        </p:sp>
      </p:grpSp>
      <p:grpSp>
        <p:nvGrpSpPr>
          <p:cNvPr id="199" name="Google Shape;199;p13"/>
          <p:cNvGrpSpPr/>
          <p:nvPr/>
        </p:nvGrpSpPr>
        <p:grpSpPr>
          <a:xfrm>
            <a:off x="35667800" y="10211575"/>
            <a:ext cx="6517975" cy="419650"/>
            <a:chOff x="35820200" y="7962400"/>
            <a:chExt cx="6517975" cy="419650"/>
          </a:xfrm>
        </p:grpSpPr>
        <p:cxnSp>
          <p:nvCxnSpPr>
            <p:cNvPr id="200" name="Google Shape;200;p13"/>
            <p:cNvCxnSpPr/>
            <p:nvPr/>
          </p:nvCxnSpPr>
          <p:spPr>
            <a:xfrm>
              <a:off x="35820200" y="8173850"/>
              <a:ext cx="263700" cy="0"/>
            </a:xfrm>
            <a:prstGeom prst="straightConnector1">
              <a:avLst/>
            </a:prstGeom>
            <a:noFill/>
            <a:ln cap="flat" cmpd="sng" w="38100">
              <a:solidFill>
                <a:srgbClr val="FF0000"/>
              </a:solidFill>
              <a:prstDash val="solid"/>
              <a:round/>
              <a:headEnd len="med" w="med" type="none"/>
              <a:tailEnd len="med" w="med" type="none"/>
            </a:ln>
          </p:spPr>
        </p:cxnSp>
        <p:sp>
          <p:nvSpPr>
            <p:cNvPr id="201" name="Google Shape;201;p13"/>
            <p:cNvSpPr txBox="1"/>
            <p:nvPr/>
          </p:nvSpPr>
          <p:spPr>
            <a:xfrm>
              <a:off x="3608390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 </a:t>
              </a:r>
              <a:endParaRPr sz="1000"/>
            </a:p>
            <a:p>
              <a:pPr indent="0" lvl="0" marL="0" rtl="0" algn="l">
                <a:spcBef>
                  <a:spcPts val="0"/>
                </a:spcBef>
                <a:spcAft>
                  <a:spcPts val="0"/>
                </a:spcAft>
                <a:buNone/>
              </a:pPr>
              <a:r>
                <a:rPr lang="en-US" sz="1000"/>
                <a:t>Error</a:t>
              </a:r>
              <a:endParaRPr sz="1000"/>
            </a:p>
          </p:txBody>
        </p:sp>
        <p:sp>
          <p:nvSpPr>
            <p:cNvPr id="202" name="Google Shape;202;p13"/>
            <p:cNvSpPr txBox="1"/>
            <p:nvPr/>
          </p:nvSpPr>
          <p:spPr>
            <a:xfrm>
              <a:off x="3739395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a:t>
              </a:r>
              <a:endParaRPr sz="1000"/>
            </a:p>
            <a:p>
              <a:pPr indent="0" lvl="0" marL="0" rtl="0" algn="l">
                <a:spcBef>
                  <a:spcPts val="0"/>
                </a:spcBef>
                <a:spcAft>
                  <a:spcPts val="0"/>
                </a:spcAft>
                <a:buNone/>
              </a:pPr>
              <a:r>
                <a:rPr lang="en-US" sz="1000"/>
                <a:t>StdDev</a:t>
              </a:r>
              <a:endParaRPr sz="1000"/>
            </a:p>
          </p:txBody>
        </p:sp>
        <p:sp>
          <p:nvSpPr>
            <p:cNvPr id="203" name="Google Shape;203;p13"/>
            <p:cNvSpPr/>
            <p:nvPr/>
          </p:nvSpPr>
          <p:spPr>
            <a:xfrm>
              <a:off x="37241250" y="8069250"/>
              <a:ext cx="152700" cy="270600"/>
            </a:xfrm>
            <a:prstGeom prst="rect">
              <a:avLst/>
            </a:prstGeom>
            <a:solidFill>
              <a:srgbClr val="FE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40280600" y="8134150"/>
              <a:ext cx="152700" cy="1527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13"/>
            <p:cNvCxnSpPr/>
            <p:nvPr/>
          </p:nvCxnSpPr>
          <p:spPr>
            <a:xfrm>
              <a:off x="40356950" y="8059600"/>
              <a:ext cx="0" cy="301800"/>
            </a:xfrm>
            <a:prstGeom prst="straightConnector1">
              <a:avLst/>
            </a:prstGeom>
            <a:noFill/>
            <a:ln cap="flat" cmpd="sng" w="28575">
              <a:solidFill>
                <a:srgbClr val="0000FF"/>
              </a:solidFill>
              <a:prstDash val="solid"/>
              <a:round/>
              <a:headEnd len="med" w="med" type="none"/>
              <a:tailEnd len="med" w="med" type="none"/>
            </a:ln>
          </p:spPr>
        </p:cxnSp>
        <p:sp>
          <p:nvSpPr>
            <p:cNvPr id="206" name="Google Shape;206;p13"/>
            <p:cNvSpPr/>
            <p:nvPr/>
          </p:nvSpPr>
          <p:spPr>
            <a:xfrm>
              <a:off x="38385750" y="8128200"/>
              <a:ext cx="152700" cy="152700"/>
            </a:xfrm>
            <a:prstGeom prst="ellipse">
              <a:avLst/>
            </a:prstGeom>
            <a:solidFill>
              <a:srgbClr val="218C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13"/>
            <p:cNvCxnSpPr/>
            <p:nvPr/>
          </p:nvCxnSpPr>
          <p:spPr>
            <a:xfrm>
              <a:off x="38462100" y="8053650"/>
              <a:ext cx="0" cy="301800"/>
            </a:xfrm>
            <a:prstGeom prst="straightConnector1">
              <a:avLst/>
            </a:prstGeom>
            <a:noFill/>
            <a:ln cap="flat" cmpd="sng" w="28575">
              <a:solidFill>
                <a:srgbClr val="218C0D"/>
              </a:solidFill>
              <a:prstDash val="solid"/>
              <a:round/>
              <a:headEnd len="med" w="med" type="none"/>
              <a:tailEnd len="med" w="med" type="none"/>
            </a:ln>
          </p:spPr>
        </p:cxnSp>
        <p:sp>
          <p:nvSpPr>
            <p:cNvPr id="208" name="Google Shape;208;p13"/>
            <p:cNvSpPr txBox="1"/>
            <p:nvPr/>
          </p:nvSpPr>
          <p:spPr>
            <a:xfrm>
              <a:off x="38528125"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Sparse</a:t>
              </a:r>
              <a:r>
                <a:rPr lang="en-US" sz="1000"/>
                <a:t> Optical Flow</a:t>
              </a:r>
              <a:endParaRPr sz="1000"/>
            </a:p>
            <a:p>
              <a:pPr indent="0" lvl="0" marL="0" rtl="0" algn="l">
                <a:spcBef>
                  <a:spcPts val="0"/>
                </a:spcBef>
                <a:spcAft>
                  <a:spcPts val="0"/>
                </a:spcAft>
                <a:buNone/>
              </a:pPr>
              <a:r>
                <a:rPr lang="en-US" sz="1000"/>
                <a:t>Error and StdDev</a:t>
              </a:r>
              <a:endParaRPr sz="1000"/>
            </a:p>
          </p:txBody>
        </p:sp>
        <p:sp>
          <p:nvSpPr>
            <p:cNvPr id="209" name="Google Shape;209;p13"/>
            <p:cNvSpPr txBox="1"/>
            <p:nvPr/>
          </p:nvSpPr>
          <p:spPr>
            <a:xfrm>
              <a:off x="40422975" y="796565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Dense</a:t>
              </a:r>
              <a:r>
                <a:rPr lang="en-US" sz="1000"/>
                <a:t> Optical Flow</a:t>
              </a:r>
              <a:endParaRPr sz="1000"/>
            </a:p>
            <a:p>
              <a:pPr indent="0" lvl="0" marL="0" rtl="0" algn="l">
                <a:spcBef>
                  <a:spcPts val="0"/>
                </a:spcBef>
                <a:spcAft>
                  <a:spcPts val="0"/>
                </a:spcAft>
                <a:buNone/>
              </a:pPr>
              <a:r>
                <a:rPr lang="en-US" sz="1000"/>
                <a:t>Error and StdDev</a:t>
              </a:r>
              <a:endParaRPr sz="1000"/>
            </a:p>
          </p:txBody>
        </p:sp>
      </p:grpSp>
      <p:grpSp>
        <p:nvGrpSpPr>
          <p:cNvPr id="210" name="Google Shape;210;p13"/>
          <p:cNvGrpSpPr/>
          <p:nvPr/>
        </p:nvGrpSpPr>
        <p:grpSpPr>
          <a:xfrm>
            <a:off x="35667800" y="12518400"/>
            <a:ext cx="6517975" cy="419650"/>
            <a:chOff x="35820200" y="7962400"/>
            <a:chExt cx="6517975" cy="419650"/>
          </a:xfrm>
        </p:grpSpPr>
        <p:cxnSp>
          <p:nvCxnSpPr>
            <p:cNvPr id="211" name="Google Shape;211;p13"/>
            <p:cNvCxnSpPr/>
            <p:nvPr/>
          </p:nvCxnSpPr>
          <p:spPr>
            <a:xfrm>
              <a:off x="35820200" y="8173850"/>
              <a:ext cx="263700" cy="0"/>
            </a:xfrm>
            <a:prstGeom prst="straightConnector1">
              <a:avLst/>
            </a:prstGeom>
            <a:noFill/>
            <a:ln cap="flat" cmpd="sng" w="38100">
              <a:solidFill>
                <a:srgbClr val="FF0000"/>
              </a:solidFill>
              <a:prstDash val="solid"/>
              <a:round/>
              <a:headEnd len="med" w="med" type="none"/>
              <a:tailEnd len="med" w="med" type="none"/>
            </a:ln>
          </p:spPr>
        </p:cxnSp>
        <p:sp>
          <p:nvSpPr>
            <p:cNvPr id="212" name="Google Shape;212;p13"/>
            <p:cNvSpPr txBox="1"/>
            <p:nvPr/>
          </p:nvSpPr>
          <p:spPr>
            <a:xfrm>
              <a:off x="3608390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 </a:t>
              </a:r>
              <a:endParaRPr sz="1000"/>
            </a:p>
            <a:p>
              <a:pPr indent="0" lvl="0" marL="0" rtl="0" algn="l">
                <a:spcBef>
                  <a:spcPts val="0"/>
                </a:spcBef>
                <a:spcAft>
                  <a:spcPts val="0"/>
                </a:spcAft>
                <a:buNone/>
              </a:pPr>
              <a:r>
                <a:rPr lang="en-US" sz="1000"/>
                <a:t>Error</a:t>
              </a:r>
              <a:endParaRPr sz="1000"/>
            </a:p>
          </p:txBody>
        </p:sp>
        <p:sp>
          <p:nvSpPr>
            <p:cNvPr id="213" name="Google Shape;213;p13"/>
            <p:cNvSpPr txBox="1"/>
            <p:nvPr/>
          </p:nvSpPr>
          <p:spPr>
            <a:xfrm>
              <a:off x="3739395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a:t>
              </a:r>
              <a:endParaRPr sz="1000"/>
            </a:p>
            <a:p>
              <a:pPr indent="0" lvl="0" marL="0" rtl="0" algn="l">
                <a:spcBef>
                  <a:spcPts val="0"/>
                </a:spcBef>
                <a:spcAft>
                  <a:spcPts val="0"/>
                </a:spcAft>
                <a:buNone/>
              </a:pPr>
              <a:r>
                <a:rPr lang="en-US" sz="1000"/>
                <a:t>StdDev</a:t>
              </a:r>
              <a:endParaRPr sz="1000"/>
            </a:p>
          </p:txBody>
        </p:sp>
        <p:sp>
          <p:nvSpPr>
            <p:cNvPr id="214" name="Google Shape;214;p13"/>
            <p:cNvSpPr/>
            <p:nvPr/>
          </p:nvSpPr>
          <p:spPr>
            <a:xfrm>
              <a:off x="37241250" y="8069250"/>
              <a:ext cx="152700" cy="270600"/>
            </a:xfrm>
            <a:prstGeom prst="rect">
              <a:avLst/>
            </a:prstGeom>
            <a:solidFill>
              <a:srgbClr val="FE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40280600" y="8134150"/>
              <a:ext cx="152700" cy="1527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13"/>
            <p:cNvCxnSpPr/>
            <p:nvPr/>
          </p:nvCxnSpPr>
          <p:spPr>
            <a:xfrm>
              <a:off x="40356950" y="8059600"/>
              <a:ext cx="0" cy="301800"/>
            </a:xfrm>
            <a:prstGeom prst="straightConnector1">
              <a:avLst/>
            </a:prstGeom>
            <a:noFill/>
            <a:ln cap="flat" cmpd="sng" w="28575">
              <a:solidFill>
                <a:srgbClr val="0000FF"/>
              </a:solidFill>
              <a:prstDash val="solid"/>
              <a:round/>
              <a:headEnd len="med" w="med" type="none"/>
              <a:tailEnd len="med" w="med" type="none"/>
            </a:ln>
          </p:spPr>
        </p:cxnSp>
        <p:sp>
          <p:nvSpPr>
            <p:cNvPr id="217" name="Google Shape;217;p13"/>
            <p:cNvSpPr/>
            <p:nvPr/>
          </p:nvSpPr>
          <p:spPr>
            <a:xfrm>
              <a:off x="38385750" y="8128200"/>
              <a:ext cx="152700" cy="152700"/>
            </a:xfrm>
            <a:prstGeom prst="ellipse">
              <a:avLst/>
            </a:prstGeom>
            <a:solidFill>
              <a:srgbClr val="218C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13"/>
            <p:cNvCxnSpPr/>
            <p:nvPr/>
          </p:nvCxnSpPr>
          <p:spPr>
            <a:xfrm>
              <a:off x="38462100" y="8053650"/>
              <a:ext cx="0" cy="301800"/>
            </a:xfrm>
            <a:prstGeom prst="straightConnector1">
              <a:avLst/>
            </a:prstGeom>
            <a:noFill/>
            <a:ln cap="flat" cmpd="sng" w="28575">
              <a:solidFill>
                <a:srgbClr val="218C0D"/>
              </a:solidFill>
              <a:prstDash val="solid"/>
              <a:round/>
              <a:headEnd len="med" w="med" type="none"/>
              <a:tailEnd len="med" w="med" type="none"/>
            </a:ln>
          </p:spPr>
        </p:cxnSp>
        <p:sp>
          <p:nvSpPr>
            <p:cNvPr id="219" name="Google Shape;219;p13"/>
            <p:cNvSpPr txBox="1"/>
            <p:nvPr/>
          </p:nvSpPr>
          <p:spPr>
            <a:xfrm>
              <a:off x="38528125"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Sparse</a:t>
              </a:r>
              <a:r>
                <a:rPr lang="en-US" sz="1000"/>
                <a:t> Optical Flow</a:t>
              </a:r>
              <a:endParaRPr sz="1000"/>
            </a:p>
            <a:p>
              <a:pPr indent="0" lvl="0" marL="0" rtl="0" algn="l">
                <a:spcBef>
                  <a:spcPts val="0"/>
                </a:spcBef>
                <a:spcAft>
                  <a:spcPts val="0"/>
                </a:spcAft>
                <a:buNone/>
              </a:pPr>
              <a:r>
                <a:rPr lang="en-US" sz="1000"/>
                <a:t>Error and StdDev</a:t>
              </a:r>
              <a:endParaRPr sz="1000"/>
            </a:p>
          </p:txBody>
        </p:sp>
        <p:sp>
          <p:nvSpPr>
            <p:cNvPr id="220" name="Google Shape;220;p13"/>
            <p:cNvSpPr txBox="1"/>
            <p:nvPr/>
          </p:nvSpPr>
          <p:spPr>
            <a:xfrm>
              <a:off x="40422975" y="796565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Dense</a:t>
              </a:r>
              <a:r>
                <a:rPr lang="en-US" sz="1000"/>
                <a:t> Optical Flow</a:t>
              </a:r>
              <a:endParaRPr sz="1000"/>
            </a:p>
            <a:p>
              <a:pPr indent="0" lvl="0" marL="0" rtl="0" algn="l">
                <a:spcBef>
                  <a:spcPts val="0"/>
                </a:spcBef>
                <a:spcAft>
                  <a:spcPts val="0"/>
                </a:spcAft>
                <a:buNone/>
              </a:pPr>
              <a:r>
                <a:rPr lang="en-US" sz="1000"/>
                <a:t>Error and StdDev</a:t>
              </a:r>
              <a:endParaRPr sz="1000"/>
            </a:p>
          </p:txBody>
        </p:sp>
      </p:grpSp>
      <p:grpSp>
        <p:nvGrpSpPr>
          <p:cNvPr id="221" name="Google Shape;221;p13"/>
          <p:cNvGrpSpPr/>
          <p:nvPr/>
        </p:nvGrpSpPr>
        <p:grpSpPr>
          <a:xfrm>
            <a:off x="35667800" y="14825225"/>
            <a:ext cx="6517975" cy="419650"/>
            <a:chOff x="35820200" y="7962400"/>
            <a:chExt cx="6517975" cy="419650"/>
          </a:xfrm>
        </p:grpSpPr>
        <p:cxnSp>
          <p:nvCxnSpPr>
            <p:cNvPr id="222" name="Google Shape;222;p13"/>
            <p:cNvCxnSpPr/>
            <p:nvPr/>
          </p:nvCxnSpPr>
          <p:spPr>
            <a:xfrm>
              <a:off x="35820200" y="8173850"/>
              <a:ext cx="263700" cy="0"/>
            </a:xfrm>
            <a:prstGeom prst="straightConnector1">
              <a:avLst/>
            </a:prstGeom>
            <a:noFill/>
            <a:ln cap="flat" cmpd="sng" w="38100">
              <a:solidFill>
                <a:srgbClr val="FF0000"/>
              </a:solidFill>
              <a:prstDash val="solid"/>
              <a:round/>
              <a:headEnd len="med" w="med" type="none"/>
              <a:tailEnd len="med" w="med" type="none"/>
            </a:ln>
          </p:spPr>
        </p:cxnSp>
        <p:sp>
          <p:nvSpPr>
            <p:cNvPr id="223" name="Google Shape;223;p13"/>
            <p:cNvSpPr txBox="1"/>
            <p:nvPr/>
          </p:nvSpPr>
          <p:spPr>
            <a:xfrm>
              <a:off x="3608390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 </a:t>
              </a:r>
              <a:endParaRPr sz="1000"/>
            </a:p>
            <a:p>
              <a:pPr indent="0" lvl="0" marL="0" rtl="0" algn="l">
                <a:spcBef>
                  <a:spcPts val="0"/>
                </a:spcBef>
                <a:spcAft>
                  <a:spcPts val="0"/>
                </a:spcAft>
                <a:buNone/>
              </a:pPr>
              <a:r>
                <a:rPr lang="en-US" sz="1000"/>
                <a:t>Error</a:t>
              </a:r>
              <a:endParaRPr sz="1000"/>
            </a:p>
          </p:txBody>
        </p:sp>
        <p:sp>
          <p:nvSpPr>
            <p:cNvPr id="224" name="Google Shape;224;p13"/>
            <p:cNvSpPr txBox="1"/>
            <p:nvPr/>
          </p:nvSpPr>
          <p:spPr>
            <a:xfrm>
              <a:off x="3739395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a:t>
              </a:r>
              <a:endParaRPr sz="1000"/>
            </a:p>
            <a:p>
              <a:pPr indent="0" lvl="0" marL="0" rtl="0" algn="l">
                <a:spcBef>
                  <a:spcPts val="0"/>
                </a:spcBef>
                <a:spcAft>
                  <a:spcPts val="0"/>
                </a:spcAft>
                <a:buNone/>
              </a:pPr>
              <a:r>
                <a:rPr lang="en-US" sz="1000"/>
                <a:t>StdDev</a:t>
              </a:r>
              <a:endParaRPr sz="1000"/>
            </a:p>
          </p:txBody>
        </p:sp>
        <p:sp>
          <p:nvSpPr>
            <p:cNvPr id="225" name="Google Shape;225;p13"/>
            <p:cNvSpPr/>
            <p:nvPr/>
          </p:nvSpPr>
          <p:spPr>
            <a:xfrm>
              <a:off x="37241250" y="8069250"/>
              <a:ext cx="152700" cy="270600"/>
            </a:xfrm>
            <a:prstGeom prst="rect">
              <a:avLst/>
            </a:prstGeom>
            <a:solidFill>
              <a:srgbClr val="FE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40280600" y="8134150"/>
              <a:ext cx="152700" cy="1527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13"/>
            <p:cNvCxnSpPr/>
            <p:nvPr/>
          </p:nvCxnSpPr>
          <p:spPr>
            <a:xfrm>
              <a:off x="40356950" y="8059600"/>
              <a:ext cx="0" cy="301800"/>
            </a:xfrm>
            <a:prstGeom prst="straightConnector1">
              <a:avLst/>
            </a:prstGeom>
            <a:noFill/>
            <a:ln cap="flat" cmpd="sng" w="28575">
              <a:solidFill>
                <a:srgbClr val="0000FF"/>
              </a:solidFill>
              <a:prstDash val="solid"/>
              <a:round/>
              <a:headEnd len="med" w="med" type="none"/>
              <a:tailEnd len="med" w="med" type="none"/>
            </a:ln>
          </p:spPr>
        </p:cxnSp>
        <p:sp>
          <p:nvSpPr>
            <p:cNvPr id="228" name="Google Shape;228;p13"/>
            <p:cNvSpPr/>
            <p:nvPr/>
          </p:nvSpPr>
          <p:spPr>
            <a:xfrm>
              <a:off x="38385750" y="8128200"/>
              <a:ext cx="152700" cy="152700"/>
            </a:xfrm>
            <a:prstGeom prst="ellipse">
              <a:avLst/>
            </a:prstGeom>
            <a:solidFill>
              <a:srgbClr val="218C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13"/>
            <p:cNvCxnSpPr/>
            <p:nvPr/>
          </p:nvCxnSpPr>
          <p:spPr>
            <a:xfrm>
              <a:off x="38462100" y="8053650"/>
              <a:ext cx="0" cy="301800"/>
            </a:xfrm>
            <a:prstGeom prst="straightConnector1">
              <a:avLst/>
            </a:prstGeom>
            <a:noFill/>
            <a:ln cap="flat" cmpd="sng" w="28575">
              <a:solidFill>
                <a:srgbClr val="218C0D"/>
              </a:solidFill>
              <a:prstDash val="solid"/>
              <a:round/>
              <a:headEnd len="med" w="med" type="none"/>
              <a:tailEnd len="med" w="med" type="none"/>
            </a:ln>
          </p:spPr>
        </p:cxnSp>
        <p:sp>
          <p:nvSpPr>
            <p:cNvPr id="230" name="Google Shape;230;p13"/>
            <p:cNvSpPr txBox="1"/>
            <p:nvPr/>
          </p:nvSpPr>
          <p:spPr>
            <a:xfrm>
              <a:off x="38528125"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Sparse</a:t>
              </a:r>
              <a:r>
                <a:rPr lang="en-US" sz="1000"/>
                <a:t> Optical Flow</a:t>
              </a:r>
              <a:endParaRPr sz="1000"/>
            </a:p>
            <a:p>
              <a:pPr indent="0" lvl="0" marL="0" rtl="0" algn="l">
                <a:spcBef>
                  <a:spcPts val="0"/>
                </a:spcBef>
                <a:spcAft>
                  <a:spcPts val="0"/>
                </a:spcAft>
                <a:buNone/>
              </a:pPr>
              <a:r>
                <a:rPr lang="en-US" sz="1000"/>
                <a:t>Error and StdDev</a:t>
              </a:r>
              <a:endParaRPr sz="1000"/>
            </a:p>
          </p:txBody>
        </p:sp>
        <p:sp>
          <p:nvSpPr>
            <p:cNvPr id="231" name="Google Shape;231;p13"/>
            <p:cNvSpPr txBox="1"/>
            <p:nvPr/>
          </p:nvSpPr>
          <p:spPr>
            <a:xfrm>
              <a:off x="40422975" y="796565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Dense</a:t>
              </a:r>
              <a:r>
                <a:rPr lang="en-US" sz="1000"/>
                <a:t> Optical Flow</a:t>
              </a:r>
              <a:endParaRPr sz="1000"/>
            </a:p>
            <a:p>
              <a:pPr indent="0" lvl="0" marL="0" rtl="0" algn="l">
                <a:spcBef>
                  <a:spcPts val="0"/>
                </a:spcBef>
                <a:spcAft>
                  <a:spcPts val="0"/>
                </a:spcAft>
                <a:buNone/>
              </a:pPr>
              <a:r>
                <a:rPr lang="en-US" sz="1000"/>
                <a:t>Error and StdDev</a:t>
              </a:r>
              <a:endParaRPr sz="1000"/>
            </a:p>
          </p:txBody>
        </p:sp>
      </p:grpSp>
      <p:grpSp>
        <p:nvGrpSpPr>
          <p:cNvPr id="232" name="Google Shape;232;p13"/>
          <p:cNvGrpSpPr/>
          <p:nvPr/>
        </p:nvGrpSpPr>
        <p:grpSpPr>
          <a:xfrm>
            <a:off x="35667800" y="17074400"/>
            <a:ext cx="6517975" cy="419650"/>
            <a:chOff x="35820200" y="7962400"/>
            <a:chExt cx="6517975" cy="419650"/>
          </a:xfrm>
        </p:grpSpPr>
        <p:cxnSp>
          <p:nvCxnSpPr>
            <p:cNvPr id="233" name="Google Shape;233;p13"/>
            <p:cNvCxnSpPr/>
            <p:nvPr/>
          </p:nvCxnSpPr>
          <p:spPr>
            <a:xfrm>
              <a:off x="35820200" y="8173850"/>
              <a:ext cx="263700" cy="0"/>
            </a:xfrm>
            <a:prstGeom prst="straightConnector1">
              <a:avLst/>
            </a:prstGeom>
            <a:noFill/>
            <a:ln cap="flat" cmpd="sng" w="38100">
              <a:solidFill>
                <a:srgbClr val="FF0000"/>
              </a:solidFill>
              <a:prstDash val="solid"/>
              <a:round/>
              <a:headEnd len="med" w="med" type="none"/>
              <a:tailEnd len="med" w="med" type="none"/>
            </a:ln>
          </p:spPr>
        </p:cxnSp>
        <p:sp>
          <p:nvSpPr>
            <p:cNvPr id="234" name="Google Shape;234;p13"/>
            <p:cNvSpPr txBox="1"/>
            <p:nvPr/>
          </p:nvSpPr>
          <p:spPr>
            <a:xfrm>
              <a:off x="3608390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 </a:t>
              </a:r>
              <a:endParaRPr sz="1000"/>
            </a:p>
            <a:p>
              <a:pPr indent="0" lvl="0" marL="0" rtl="0" algn="l">
                <a:spcBef>
                  <a:spcPts val="0"/>
                </a:spcBef>
                <a:spcAft>
                  <a:spcPts val="0"/>
                </a:spcAft>
                <a:buNone/>
              </a:pPr>
              <a:r>
                <a:rPr lang="en-US" sz="1000"/>
                <a:t>Error</a:t>
              </a:r>
              <a:endParaRPr sz="1000"/>
            </a:p>
          </p:txBody>
        </p:sp>
        <p:sp>
          <p:nvSpPr>
            <p:cNvPr id="235" name="Google Shape;235;p13"/>
            <p:cNvSpPr txBox="1"/>
            <p:nvPr/>
          </p:nvSpPr>
          <p:spPr>
            <a:xfrm>
              <a:off x="3739395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a:t>
              </a:r>
              <a:endParaRPr sz="1000"/>
            </a:p>
            <a:p>
              <a:pPr indent="0" lvl="0" marL="0" rtl="0" algn="l">
                <a:spcBef>
                  <a:spcPts val="0"/>
                </a:spcBef>
                <a:spcAft>
                  <a:spcPts val="0"/>
                </a:spcAft>
                <a:buNone/>
              </a:pPr>
              <a:r>
                <a:rPr lang="en-US" sz="1000"/>
                <a:t>StdDev</a:t>
              </a:r>
              <a:endParaRPr sz="1000"/>
            </a:p>
          </p:txBody>
        </p:sp>
        <p:sp>
          <p:nvSpPr>
            <p:cNvPr id="236" name="Google Shape;236;p13"/>
            <p:cNvSpPr/>
            <p:nvPr/>
          </p:nvSpPr>
          <p:spPr>
            <a:xfrm>
              <a:off x="37241250" y="8069250"/>
              <a:ext cx="152700" cy="270600"/>
            </a:xfrm>
            <a:prstGeom prst="rect">
              <a:avLst/>
            </a:prstGeom>
            <a:solidFill>
              <a:srgbClr val="FE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40280600" y="8134150"/>
              <a:ext cx="152700" cy="1527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13"/>
            <p:cNvCxnSpPr/>
            <p:nvPr/>
          </p:nvCxnSpPr>
          <p:spPr>
            <a:xfrm>
              <a:off x="40356950" y="8059600"/>
              <a:ext cx="0" cy="301800"/>
            </a:xfrm>
            <a:prstGeom prst="straightConnector1">
              <a:avLst/>
            </a:prstGeom>
            <a:noFill/>
            <a:ln cap="flat" cmpd="sng" w="28575">
              <a:solidFill>
                <a:srgbClr val="0000FF"/>
              </a:solidFill>
              <a:prstDash val="solid"/>
              <a:round/>
              <a:headEnd len="med" w="med" type="none"/>
              <a:tailEnd len="med" w="med" type="none"/>
            </a:ln>
          </p:spPr>
        </p:cxnSp>
        <p:sp>
          <p:nvSpPr>
            <p:cNvPr id="239" name="Google Shape;239;p13"/>
            <p:cNvSpPr/>
            <p:nvPr/>
          </p:nvSpPr>
          <p:spPr>
            <a:xfrm>
              <a:off x="38385750" y="8128200"/>
              <a:ext cx="152700" cy="152700"/>
            </a:xfrm>
            <a:prstGeom prst="ellipse">
              <a:avLst/>
            </a:prstGeom>
            <a:solidFill>
              <a:srgbClr val="218C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13"/>
            <p:cNvCxnSpPr/>
            <p:nvPr/>
          </p:nvCxnSpPr>
          <p:spPr>
            <a:xfrm>
              <a:off x="38462100" y="8053650"/>
              <a:ext cx="0" cy="301800"/>
            </a:xfrm>
            <a:prstGeom prst="straightConnector1">
              <a:avLst/>
            </a:prstGeom>
            <a:noFill/>
            <a:ln cap="flat" cmpd="sng" w="28575">
              <a:solidFill>
                <a:srgbClr val="218C0D"/>
              </a:solidFill>
              <a:prstDash val="solid"/>
              <a:round/>
              <a:headEnd len="med" w="med" type="none"/>
              <a:tailEnd len="med" w="med" type="none"/>
            </a:ln>
          </p:spPr>
        </p:cxnSp>
        <p:sp>
          <p:nvSpPr>
            <p:cNvPr id="241" name="Google Shape;241;p13"/>
            <p:cNvSpPr txBox="1"/>
            <p:nvPr/>
          </p:nvSpPr>
          <p:spPr>
            <a:xfrm>
              <a:off x="38528125"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Sparse</a:t>
              </a:r>
              <a:r>
                <a:rPr lang="en-US" sz="1000"/>
                <a:t> Optical Flow</a:t>
              </a:r>
              <a:endParaRPr sz="1000"/>
            </a:p>
            <a:p>
              <a:pPr indent="0" lvl="0" marL="0" rtl="0" algn="l">
                <a:spcBef>
                  <a:spcPts val="0"/>
                </a:spcBef>
                <a:spcAft>
                  <a:spcPts val="0"/>
                </a:spcAft>
                <a:buNone/>
              </a:pPr>
              <a:r>
                <a:rPr lang="en-US" sz="1000"/>
                <a:t>Error and StdDev</a:t>
              </a:r>
              <a:endParaRPr sz="1000"/>
            </a:p>
          </p:txBody>
        </p:sp>
        <p:sp>
          <p:nvSpPr>
            <p:cNvPr id="242" name="Google Shape;242;p13"/>
            <p:cNvSpPr txBox="1"/>
            <p:nvPr/>
          </p:nvSpPr>
          <p:spPr>
            <a:xfrm>
              <a:off x="40422975" y="796565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Dense</a:t>
              </a:r>
              <a:r>
                <a:rPr lang="en-US" sz="1000"/>
                <a:t> Optical Flow</a:t>
              </a:r>
              <a:endParaRPr sz="1000"/>
            </a:p>
            <a:p>
              <a:pPr indent="0" lvl="0" marL="0" rtl="0" algn="l">
                <a:spcBef>
                  <a:spcPts val="0"/>
                </a:spcBef>
                <a:spcAft>
                  <a:spcPts val="0"/>
                </a:spcAft>
                <a:buNone/>
              </a:pPr>
              <a:r>
                <a:rPr lang="en-US" sz="1000"/>
                <a:t>Error and StdDev</a:t>
              </a:r>
              <a:endParaRPr sz="1000"/>
            </a:p>
          </p:txBody>
        </p:sp>
      </p:grpSp>
      <p:grpSp>
        <p:nvGrpSpPr>
          <p:cNvPr id="243" name="Google Shape;243;p13"/>
          <p:cNvGrpSpPr/>
          <p:nvPr/>
        </p:nvGrpSpPr>
        <p:grpSpPr>
          <a:xfrm>
            <a:off x="36297325" y="19362675"/>
            <a:ext cx="6517975" cy="419650"/>
            <a:chOff x="35820200" y="7962400"/>
            <a:chExt cx="6517975" cy="419650"/>
          </a:xfrm>
        </p:grpSpPr>
        <p:cxnSp>
          <p:nvCxnSpPr>
            <p:cNvPr id="244" name="Google Shape;244;p13"/>
            <p:cNvCxnSpPr/>
            <p:nvPr/>
          </p:nvCxnSpPr>
          <p:spPr>
            <a:xfrm>
              <a:off x="35820200" y="8173850"/>
              <a:ext cx="263700" cy="0"/>
            </a:xfrm>
            <a:prstGeom prst="straightConnector1">
              <a:avLst/>
            </a:prstGeom>
            <a:noFill/>
            <a:ln cap="flat" cmpd="sng" w="38100">
              <a:solidFill>
                <a:srgbClr val="FF0000"/>
              </a:solidFill>
              <a:prstDash val="solid"/>
              <a:round/>
              <a:headEnd len="med" w="med" type="none"/>
              <a:tailEnd len="med" w="med" type="none"/>
            </a:ln>
          </p:spPr>
        </p:cxnSp>
        <p:sp>
          <p:nvSpPr>
            <p:cNvPr id="245" name="Google Shape;245;p13"/>
            <p:cNvSpPr txBox="1"/>
            <p:nvPr/>
          </p:nvSpPr>
          <p:spPr>
            <a:xfrm>
              <a:off x="3608390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 </a:t>
              </a:r>
              <a:endParaRPr sz="1000"/>
            </a:p>
            <a:p>
              <a:pPr indent="0" lvl="0" marL="0" rtl="0" algn="l">
                <a:spcBef>
                  <a:spcPts val="0"/>
                </a:spcBef>
                <a:spcAft>
                  <a:spcPts val="0"/>
                </a:spcAft>
                <a:buNone/>
              </a:pPr>
              <a:r>
                <a:rPr lang="en-US" sz="1000"/>
                <a:t>Error</a:t>
              </a:r>
              <a:endParaRPr sz="1000"/>
            </a:p>
          </p:txBody>
        </p:sp>
        <p:sp>
          <p:nvSpPr>
            <p:cNvPr id="246" name="Google Shape;246;p13"/>
            <p:cNvSpPr txBox="1"/>
            <p:nvPr/>
          </p:nvSpPr>
          <p:spPr>
            <a:xfrm>
              <a:off x="37393950"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Stereo Camera</a:t>
              </a:r>
              <a:endParaRPr sz="1000"/>
            </a:p>
            <a:p>
              <a:pPr indent="0" lvl="0" marL="0" rtl="0" algn="l">
                <a:spcBef>
                  <a:spcPts val="0"/>
                </a:spcBef>
                <a:spcAft>
                  <a:spcPts val="0"/>
                </a:spcAft>
                <a:buNone/>
              </a:pPr>
              <a:r>
                <a:rPr lang="en-US" sz="1000"/>
                <a:t>StdDev</a:t>
              </a:r>
              <a:endParaRPr sz="1000"/>
            </a:p>
          </p:txBody>
        </p:sp>
        <p:sp>
          <p:nvSpPr>
            <p:cNvPr id="247" name="Google Shape;247;p13"/>
            <p:cNvSpPr/>
            <p:nvPr/>
          </p:nvSpPr>
          <p:spPr>
            <a:xfrm>
              <a:off x="37241250" y="8069250"/>
              <a:ext cx="152700" cy="270600"/>
            </a:xfrm>
            <a:prstGeom prst="rect">
              <a:avLst/>
            </a:prstGeom>
            <a:solidFill>
              <a:srgbClr val="FE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40280600" y="8134150"/>
              <a:ext cx="152700" cy="1527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13"/>
            <p:cNvCxnSpPr/>
            <p:nvPr/>
          </p:nvCxnSpPr>
          <p:spPr>
            <a:xfrm>
              <a:off x="40356950" y="8059600"/>
              <a:ext cx="0" cy="301800"/>
            </a:xfrm>
            <a:prstGeom prst="straightConnector1">
              <a:avLst/>
            </a:prstGeom>
            <a:noFill/>
            <a:ln cap="flat" cmpd="sng" w="28575">
              <a:solidFill>
                <a:srgbClr val="0000FF"/>
              </a:solidFill>
              <a:prstDash val="solid"/>
              <a:round/>
              <a:headEnd len="med" w="med" type="none"/>
              <a:tailEnd len="med" w="med" type="none"/>
            </a:ln>
          </p:spPr>
        </p:cxnSp>
        <p:sp>
          <p:nvSpPr>
            <p:cNvPr id="250" name="Google Shape;250;p13"/>
            <p:cNvSpPr/>
            <p:nvPr/>
          </p:nvSpPr>
          <p:spPr>
            <a:xfrm>
              <a:off x="38385750" y="8128200"/>
              <a:ext cx="152700" cy="152700"/>
            </a:xfrm>
            <a:prstGeom prst="ellipse">
              <a:avLst/>
            </a:prstGeom>
            <a:solidFill>
              <a:srgbClr val="218C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13"/>
            <p:cNvCxnSpPr/>
            <p:nvPr/>
          </p:nvCxnSpPr>
          <p:spPr>
            <a:xfrm>
              <a:off x="38462100" y="8053650"/>
              <a:ext cx="0" cy="301800"/>
            </a:xfrm>
            <a:prstGeom prst="straightConnector1">
              <a:avLst/>
            </a:prstGeom>
            <a:noFill/>
            <a:ln cap="flat" cmpd="sng" w="28575">
              <a:solidFill>
                <a:srgbClr val="218C0D"/>
              </a:solidFill>
              <a:prstDash val="solid"/>
              <a:round/>
              <a:headEnd len="med" w="med" type="none"/>
              <a:tailEnd len="med" w="med" type="none"/>
            </a:ln>
          </p:spPr>
        </p:cxnSp>
        <p:sp>
          <p:nvSpPr>
            <p:cNvPr id="252" name="Google Shape;252;p13"/>
            <p:cNvSpPr txBox="1"/>
            <p:nvPr/>
          </p:nvSpPr>
          <p:spPr>
            <a:xfrm>
              <a:off x="38528125" y="796240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Sparse</a:t>
              </a:r>
              <a:r>
                <a:rPr lang="en-US" sz="1000"/>
                <a:t> Optical Flow</a:t>
              </a:r>
              <a:endParaRPr sz="1000"/>
            </a:p>
            <a:p>
              <a:pPr indent="0" lvl="0" marL="0" rtl="0" algn="l">
                <a:spcBef>
                  <a:spcPts val="0"/>
                </a:spcBef>
                <a:spcAft>
                  <a:spcPts val="0"/>
                </a:spcAft>
                <a:buNone/>
              </a:pPr>
              <a:r>
                <a:rPr lang="en-US" sz="1000"/>
                <a:t>Error and StdDev</a:t>
              </a:r>
              <a:endParaRPr sz="1000"/>
            </a:p>
          </p:txBody>
        </p:sp>
        <p:sp>
          <p:nvSpPr>
            <p:cNvPr id="253" name="Google Shape;253;p13"/>
            <p:cNvSpPr txBox="1"/>
            <p:nvPr/>
          </p:nvSpPr>
          <p:spPr>
            <a:xfrm>
              <a:off x="40422975" y="7965650"/>
              <a:ext cx="1915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Dense</a:t>
              </a:r>
              <a:r>
                <a:rPr lang="en-US" sz="1000"/>
                <a:t> Optical Flow</a:t>
              </a:r>
              <a:endParaRPr sz="1000"/>
            </a:p>
            <a:p>
              <a:pPr indent="0" lvl="0" marL="0" rtl="0" algn="l">
                <a:spcBef>
                  <a:spcPts val="0"/>
                </a:spcBef>
                <a:spcAft>
                  <a:spcPts val="0"/>
                </a:spcAft>
                <a:buNone/>
              </a:pPr>
              <a:r>
                <a:rPr lang="en-US" sz="1000"/>
                <a:t>Error and StdDev</a:t>
              </a:r>
              <a:endParaRPr sz="10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00"/>
            </a:gs>
            <a:gs pos="100000">
              <a:srgbClr val="4B98FF"/>
            </a:gs>
          </a:gsLst>
          <a:lin ang="5400012" scaled="0"/>
        </a:gradFill>
      </p:bgPr>
    </p:bg>
    <p:spTree>
      <p:nvGrpSpPr>
        <p:cNvPr id="257" name="Shape 257"/>
        <p:cNvGrpSpPr/>
        <p:nvPr/>
      </p:nvGrpSpPr>
      <p:grpSpPr>
        <a:xfrm>
          <a:off x="0" y="0"/>
          <a:ext cx="0" cy="0"/>
          <a:chOff x="0" y="0"/>
          <a:chExt cx="0" cy="0"/>
        </a:xfrm>
      </p:grpSpPr>
      <p:sp>
        <p:nvSpPr>
          <p:cNvPr id="258" name="Google Shape;258;p14"/>
          <p:cNvSpPr/>
          <p:nvPr/>
        </p:nvSpPr>
        <p:spPr>
          <a:xfrm>
            <a:off x="-10025" y="-61300"/>
            <a:ext cx="43971300" cy="32993400"/>
          </a:xfrm>
          <a:prstGeom prst="rect">
            <a:avLst/>
          </a:prstGeom>
          <a:gradFill>
            <a:gsLst>
              <a:gs pos="0">
                <a:srgbClr val="FF5597">
                  <a:alpha val="40000"/>
                </a:srgbClr>
              </a:gs>
              <a:gs pos="100000">
                <a:srgbClr val="FF87B9">
                  <a:alpha val="0"/>
                </a:srgbClr>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0" i="0" sz="9300" u="none" cap="none" strike="noStrike">
              <a:solidFill>
                <a:schemeClr val="dk1"/>
              </a:solidFill>
              <a:latin typeface="Arial"/>
              <a:ea typeface="Arial"/>
              <a:cs typeface="Arial"/>
              <a:sym typeface="Arial"/>
            </a:endParaRPr>
          </a:p>
        </p:txBody>
      </p:sp>
      <p:sp>
        <p:nvSpPr>
          <p:cNvPr id="259" name="Google Shape;259;p14"/>
          <p:cNvSpPr/>
          <p:nvPr/>
        </p:nvSpPr>
        <p:spPr>
          <a:xfrm>
            <a:off x="328325" y="1047700"/>
            <a:ext cx="132468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Stereo</a:t>
            </a:r>
            <a:endParaRPr/>
          </a:p>
        </p:txBody>
      </p:sp>
      <p:pic>
        <p:nvPicPr>
          <p:cNvPr id="260" name="Google Shape;260;p14"/>
          <p:cNvPicPr preferRelativeResize="0"/>
          <p:nvPr/>
        </p:nvPicPr>
        <p:blipFill>
          <a:blip r:embed="rId3">
            <a:alphaModFix/>
          </a:blip>
          <a:stretch>
            <a:fillRect/>
          </a:stretch>
        </p:blipFill>
        <p:spPr>
          <a:xfrm>
            <a:off x="15334950" y="1971750"/>
            <a:ext cx="13246901" cy="2061188"/>
          </a:xfrm>
          <a:prstGeom prst="rect">
            <a:avLst/>
          </a:prstGeom>
          <a:noFill/>
          <a:ln>
            <a:noFill/>
          </a:ln>
        </p:spPr>
      </p:pic>
      <p:pic>
        <p:nvPicPr>
          <p:cNvPr id="261" name="Google Shape;261;p14"/>
          <p:cNvPicPr preferRelativeResize="0"/>
          <p:nvPr/>
        </p:nvPicPr>
        <p:blipFill>
          <a:blip r:embed="rId4">
            <a:alphaModFix/>
          </a:blip>
          <a:stretch>
            <a:fillRect/>
          </a:stretch>
        </p:blipFill>
        <p:spPr>
          <a:xfrm>
            <a:off x="333475" y="1952600"/>
            <a:ext cx="13246890" cy="2106200"/>
          </a:xfrm>
          <a:prstGeom prst="rect">
            <a:avLst/>
          </a:prstGeom>
          <a:noFill/>
          <a:ln>
            <a:noFill/>
          </a:ln>
        </p:spPr>
      </p:pic>
      <p:sp>
        <p:nvSpPr>
          <p:cNvPr id="262" name="Google Shape;262;p14"/>
          <p:cNvSpPr/>
          <p:nvPr/>
        </p:nvSpPr>
        <p:spPr>
          <a:xfrm>
            <a:off x="30330676" y="8873788"/>
            <a:ext cx="132468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Dense </a:t>
            </a:r>
            <a:r>
              <a:rPr lang="en-US" sz="5100">
                <a:solidFill>
                  <a:schemeClr val="lt1"/>
                </a:solidFill>
              </a:rPr>
              <a:t>Optical Flow Analysis</a:t>
            </a:r>
            <a:endParaRPr sz="5100">
              <a:solidFill>
                <a:schemeClr val="lt1"/>
              </a:solidFill>
            </a:endParaRPr>
          </a:p>
        </p:txBody>
      </p:sp>
      <p:sp>
        <p:nvSpPr>
          <p:cNvPr id="263" name="Google Shape;263;p14"/>
          <p:cNvSpPr/>
          <p:nvPr/>
        </p:nvSpPr>
        <p:spPr>
          <a:xfrm>
            <a:off x="15259350" y="8874550"/>
            <a:ext cx="135645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Sparse Optical Flow Analysis</a:t>
            </a:r>
            <a:endParaRPr/>
          </a:p>
        </p:txBody>
      </p:sp>
      <p:sp>
        <p:nvSpPr>
          <p:cNvPr id="264" name="Google Shape;264;p14"/>
          <p:cNvSpPr/>
          <p:nvPr/>
        </p:nvSpPr>
        <p:spPr>
          <a:xfrm>
            <a:off x="241425" y="8874550"/>
            <a:ext cx="132468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Stereo Analysis</a:t>
            </a:r>
            <a:endParaRPr/>
          </a:p>
        </p:txBody>
      </p:sp>
      <p:grpSp>
        <p:nvGrpSpPr>
          <p:cNvPr id="265" name="Google Shape;265;p14"/>
          <p:cNvGrpSpPr/>
          <p:nvPr/>
        </p:nvGrpSpPr>
        <p:grpSpPr>
          <a:xfrm>
            <a:off x="15204249" y="26410537"/>
            <a:ext cx="13437091" cy="6030618"/>
            <a:chOff x="20855350" y="20908863"/>
            <a:chExt cx="17004671" cy="7705875"/>
          </a:xfrm>
        </p:grpSpPr>
        <p:pic>
          <p:nvPicPr>
            <p:cNvPr id="266" name="Google Shape;266;p14"/>
            <p:cNvPicPr preferRelativeResize="0"/>
            <p:nvPr/>
          </p:nvPicPr>
          <p:blipFill rotWithShape="1">
            <a:blip r:embed="rId5">
              <a:alphaModFix/>
            </a:blip>
            <a:srcRect b="0" l="22762" r="0" t="0"/>
            <a:stretch/>
          </p:blipFill>
          <p:spPr>
            <a:xfrm>
              <a:off x="22213950" y="20911863"/>
              <a:ext cx="15621099" cy="7702875"/>
            </a:xfrm>
            <a:prstGeom prst="rect">
              <a:avLst/>
            </a:prstGeom>
            <a:noFill/>
            <a:ln>
              <a:noFill/>
            </a:ln>
          </p:spPr>
        </p:pic>
        <p:sp>
          <p:nvSpPr>
            <p:cNvPr id="267" name="Google Shape;267;p14"/>
            <p:cNvSpPr txBox="1"/>
            <p:nvPr/>
          </p:nvSpPr>
          <p:spPr>
            <a:xfrm>
              <a:off x="29899329"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68" name="Google Shape;268;p14"/>
            <p:cNvSpPr txBox="1"/>
            <p:nvPr/>
          </p:nvSpPr>
          <p:spPr>
            <a:xfrm>
              <a:off x="30737529"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69" name="Google Shape;269;p14"/>
            <p:cNvSpPr txBox="1"/>
            <p:nvPr/>
          </p:nvSpPr>
          <p:spPr>
            <a:xfrm>
              <a:off x="21228447"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p:txBody>
        </p:sp>
        <p:sp>
          <p:nvSpPr>
            <p:cNvPr id="270" name="Google Shape;270;p14"/>
            <p:cNvSpPr txBox="1"/>
            <p:nvPr/>
          </p:nvSpPr>
          <p:spPr>
            <a:xfrm>
              <a:off x="22589192"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71" name="Google Shape;271;p14"/>
            <p:cNvSpPr txBox="1"/>
            <p:nvPr/>
          </p:nvSpPr>
          <p:spPr>
            <a:xfrm>
              <a:off x="23574692"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72" name="Google Shape;272;p14"/>
            <p:cNvSpPr txBox="1"/>
            <p:nvPr/>
          </p:nvSpPr>
          <p:spPr>
            <a:xfrm>
              <a:off x="24511806"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73" name="Google Shape;273;p14"/>
            <p:cNvSpPr txBox="1"/>
            <p:nvPr/>
          </p:nvSpPr>
          <p:spPr>
            <a:xfrm>
              <a:off x="25629726"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74" name="Google Shape;274;p14"/>
            <p:cNvSpPr txBox="1"/>
            <p:nvPr/>
          </p:nvSpPr>
          <p:spPr>
            <a:xfrm>
              <a:off x="27751790"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75" name="Google Shape;275;p14"/>
            <p:cNvSpPr txBox="1"/>
            <p:nvPr/>
          </p:nvSpPr>
          <p:spPr>
            <a:xfrm>
              <a:off x="28864939"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76" name="Google Shape;276;p14"/>
            <p:cNvSpPr txBox="1"/>
            <p:nvPr/>
          </p:nvSpPr>
          <p:spPr>
            <a:xfrm>
              <a:off x="32048847"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77" name="Google Shape;277;p14"/>
            <p:cNvSpPr txBox="1"/>
            <p:nvPr/>
          </p:nvSpPr>
          <p:spPr>
            <a:xfrm>
              <a:off x="33034372"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78" name="Google Shape;278;p14"/>
            <p:cNvSpPr txBox="1"/>
            <p:nvPr/>
          </p:nvSpPr>
          <p:spPr>
            <a:xfrm>
              <a:off x="33845821"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79" name="Google Shape;279;p14"/>
            <p:cNvSpPr txBox="1"/>
            <p:nvPr/>
          </p:nvSpPr>
          <p:spPr>
            <a:xfrm>
              <a:off x="35029663"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80" name="Google Shape;280;p14"/>
            <p:cNvSpPr txBox="1"/>
            <p:nvPr/>
          </p:nvSpPr>
          <p:spPr>
            <a:xfrm>
              <a:off x="36099979"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81" name="Google Shape;281;p14"/>
            <p:cNvSpPr txBox="1"/>
            <p:nvPr/>
          </p:nvSpPr>
          <p:spPr>
            <a:xfrm>
              <a:off x="36874521"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sp>
          <p:nvSpPr>
            <p:cNvPr id="282" name="Google Shape;282;p14"/>
            <p:cNvSpPr txBox="1"/>
            <p:nvPr/>
          </p:nvSpPr>
          <p:spPr>
            <a:xfrm>
              <a:off x="26764311" y="22548838"/>
              <a:ext cx="985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(mm)</a:t>
              </a:r>
              <a:endParaRPr b="1" sz="1800"/>
            </a:p>
          </p:txBody>
        </p:sp>
        <p:grpSp>
          <p:nvGrpSpPr>
            <p:cNvPr id="283" name="Google Shape;283;p14"/>
            <p:cNvGrpSpPr/>
            <p:nvPr/>
          </p:nvGrpSpPr>
          <p:grpSpPr>
            <a:xfrm>
              <a:off x="20855350" y="20908863"/>
              <a:ext cx="16920952" cy="7702901"/>
              <a:chOff x="21007750" y="20375463"/>
              <a:chExt cx="16920952" cy="7702901"/>
            </a:xfrm>
          </p:grpSpPr>
          <p:sp>
            <p:nvSpPr>
              <p:cNvPr id="284" name="Google Shape;284;p14"/>
              <p:cNvSpPr/>
              <p:nvPr/>
            </p:nvSpPr>
            <p:spPr>
              <a:xfrm>
                <a:off x="22440902" y="20478662"/>
                <a:ext cx="15487800" cy="75156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14"/>
              <p:cNvPicPr preferRelativeResize="0"/>
              <p:nvPr/>
            </p:nvPicPr>
            <p:blipFill rotWithShape="1">
              <a:blip r:embed="rId5">
                <a:alphaModFix/>
              </a:blip>
              <a:srcRect b="0" l="0" r="92855" t="0"/>
              <a:stretch/>
            </p:blipFill>
            <p:spPr>
              <a:xfrm>
                <a:off x="21007750" y="20375463"/>
                <a:ext cx="1490298" cy="7702901"/>
              </a:xfrm>
              <a:prstGeom prst="rect">
                <a:avLst/>
              </a:prstGeom>
              <a:noFill/>
              <a:ln>
                <a:noFill/>
              </a:ln>
            </p:spPr>
          </p:pic>
        </p:grpSp>
      </p:grpSp>
      <p:sp>
        <p:nvSpPr>
          <p:cNvPr id="286" name="Google Shape;286;p14"/>
          <p:cNvSpPr/>
          <p:nvPr/>
        </p:nvSpPr>
        <p:spPr>
          <a:xfrm>
            <a:off x="15131900" y="25054150"/>
            <a:ext cx="135645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Sparse Optical Flow Results</a:t>
            </a:r>
            <a:endParaRPr/>
          </a:p>
        </p:txBody>
      </p:sp>
      <p:pic>
        <p:nvPicPr>
          <p:cNvPr id="287" name="Google Shape;287;p14"/>
          <p:cNvPicPr preferRelativeResize="0"/>
          <p:nvPr/>
        </p:nvPicPr>
        <p:blipFill>
          <a:blip r:embed="rId6">
            <a:alphaModFix/>
          </a:blip>
          <a:stretch>
            <a:fillRect/>
          </a:stretch>
        </p:blipFill>
        <p:spPr>
          <a:xfrm>
            <a:off x="31895025" y="2063850"/>
            <a:ext cx="9640209" cy="1866787"/>
          </a:xfrm>
          <a:prstGeom prst="rect">
            <a:avLst/>
          </a:prstGeom>
          <a:noFill/>
          <a:ln>
            <a:noFill/>
          </a:ln>
        </p:spPr>
      </p:pic>
      <p:sp>
        <p:nvSpPr>
          <p:cNvPr id="288" name="Google Shape;288;p14"/>
          <p:cNvSpPr/>
          <p:nvPr/>
        </p:nvSpPr>
        <p:spPr>
          <a:xfrm>
            <a:off x="328325" y="142800"/>
            <a:ext cx="432492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Experimental Procedure</a:t>
            </a:r>
            <a:endParaRPr/>
          </a:p>
        </p:txBody>
      </p:sp>
      <p:sp>
        <p:nvSpPr>
          <p:cNvPr id="289" name="Google Shape;289;p14"/>
          <p:cNvSpPr/>
          <p:nvPr/>
        </p:nvSpPr>
        <p:spPr>
          <a:xfrm>
            <a:off x="15170650" y="1057275"/>
            <a:ext cx="135645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Sparse Optical Flow</a:t>
            </a:r>
            <a:endParaRPr/>
          </a:p>
        </p:txBody>
      </p:sp>
      <p:sp>
        <p:nvSpPr>
          <p:cNvPr id="290" name="Google Shape;290;p14"/>
          <p:cNvSpPr/>
          <p:nvPr/>
        </p:nvSpPr>
        <p:spPr>
          <a:xfrm>
            <a:off x="30330675" y="1103325"/>
            <a:ext cx="132468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Dense  Optical Flow</a:t>
            </a:r>
            <a:endParaRPr/>
          </a:p>
        </p:txBody>
      </p:sp>
      <p:sp>
        <p:nvSpPr>
          <p:cNvPr id="291" name="Google Shape;291;p14"/>
          <p:cNvSpPr txBox="1"/>
          <p:nvPr/>
        </p:nvSpPr>
        <p:spPr>
          <a:xfrm>
            <a:off x="338025" y="4501443"/>
            <a:ext cx="13150200" cy="3287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600"/>
              <a:buAutoNum type="arabicPeriod"/>
            </a:pPr>
            <a:r>
              <a:rPr lang="en-US" sz="3600">
                <a:solidFill>
                  <a:schemeClr val="dk1"/>
                </a:solidFill>
              </a:rPr>
              <a:t>Identify key corners on Aruco markers using the Shi Tomasi corner detector and find the position and Id of the center of each target marker in the left and right cameras.</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Find left-right pixel disparity between the two images.</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Calculate distance to each Aruco marker using the disparity formula above.</a:t>
            </a:r>
            <a:endParaRPr sz="3600">
              <a:solidFill>
                <a:schemeClr val="dk1"/>
              </a:solidFill>
            </a:endParaRPr>
          </a:p>
        </p:txBody>
      </p:sp>
      <p:sp>
        <p:nvSpPr>
          <p:cNvPr id="292" name="Google Shape;292;p14"/>
          <p:cNvSpPr txBox="1"/>
          <p:nvPr/>
        </p:nvSpPr>
        <p:spPr>
          <a:xfrm>
            <a:off x="15466500" y="4138061"/>
            <a:ext cx="13150200" cy="24384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600"/>
              <a:buAutoNum type="arabicPeriod"/>
            </a:pPr>
            <a:r>
              <a:rPr lang="en-US" sz="3600">
                <a:solidFill>
                  <a:schemeClr val="dk1"/>
                </a:solidFill>
              </a:rPr>
              <a:t>Identify key corners on Aruco markers using the Shi Tomasi corner detector and find the </a:t>
            </a:r>
            <a:r>
              <a:rPr lang="en-US" sz="3600">
                <a:solidFill>
                  <a:schemeClr val="dk1"/>
                </a:solidFill>
              </a:rPr>
              <a:t>position</a:t>
            </a:r>
            <a:r>
              <a:rPr lang="en-US" sz="3600">
                <a:solidFill>
                  <a:schemeClr val="dk1"/>
                </a:solidFill>
              </a:rPr>
              <a:t> of </a:t>
            </a:r>
            <a:r>
              <a:rPr lang="en-US" sz="3600">
                <a:solidFill>
                  <a:schemeClr val="dk1"/>
                </a:solidFill>
              </a:rPr>
              <a:t>the center</a:t>
            </a:r>
            <a:r>
              <a:rPr lang="en-US" sz="3600">
                <a:solidFill>
                  <a:schemeClr val="dk1"/>
                </a:solidFill>
              </a:rPr>
              <a:t> of each target marker.</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Track and align the key points between video frames.</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Calculate pixel disparity of the points between each video frame.</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Use the disparity formula above to calculate the  distance to each target.</a:t>
            </a:r>
            <a:endParaRPr sz="3600">
              <a:solidFill>
                <a:schemeClr val="dk1"/>
              </a:solidFill>
            </a:endParaRPr>
          </a:p>
        </p:txBody>
      </p:sp>
      <p:sp>
        <p:nvSpPr>
          <p:cNvPr id="293" name="Google Shape;293;p14"/>
          <p:cNvSpPr txBox="1"/>
          <p:nvPr/>
        </p:nvSpPr>
        <p:spPr>
          <a:xfrm>
            <a:off x="30336425" y="3930625"/>
            <a:ext cx="13437000" cy="3287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600"/>
              <a:buAutoNum type="arabicPeriod"/>
            </a:pPr>
            <a:r>
              <a:rPr lang="en-US" sz="3600">
                <a:solidFill>
                  <a:schemeClr val="dk1"/>
                </a:solidFill>
              </a:rPr>
              <a:t>Use two consecutive frames to calculate the optical flow for all points in the image using the Gunnar </a:t>
            </a:r>
            <a:r>
              <a:rPr lang="en-US" sz="3600">
                <a:solidFill>
                  <a:schemeClr val="dk1"/>
                </a:solidFill>
              </a:rPr>
              <a:t>Farneback</a:t>
            </a:r>
            <a:r>
              <a:rPr lang="en-US" sz="3600">
                <a:solidFill>
                  <a:schemeClr val="dk1"/>
                </a:solidFill>
              </a:rPr>
              <a:t> </a:t>
            </a:r>
            <a:r>
              <a:rPr lang="en-US" sz="3600">
                <a:solidFill>
                  <a:schemeClr val="dk1"/>
                </a:solidFill>
              </a:rPr>
              <a:t>algorithm</a:t>
            </a:r>
            <a:r>
              <a:rPr lang="en-US" sz="3600">
                <a:solidFill>
                  <a:schemeClr val="dk1"/>
                </a:solidFill>
              </a:rPr>
              <a:t> with a window size of 15 pixels.</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Find the centers of the Aruco corners as before.</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Extract the flow information for 20 x 20 square of pixels around the center of each marker and find the average flow.</a:t>
            </a:r>
            <a:endParaRPr sz="3600">
              <a:solidFill>
                <a:schemeClr val="dk1"/>
              </a:solidFill>
            </a:endParaRPr>
          </a:p>
          <a:p>
            <a:pPr indent="-457200" lvl="0" marL="457200" rtl="0" algn="l">
              <a:spcBef>
                <a:spcPts val="0"/>
              </a:spcBef>
              <a:spcAft>
                <a:spcPts val="0"/>
              </a:spcAft>
              <a:buClr>
                <a:schemeClr val="dk1"/>
              </a:buClr>
              <a:buSzPts val="3600"/>
              <a:buAutoNum type="arabicPeriod"/>
            </a:pPr>
            <a:r>
              <a:rPr lang="en-US" sz="3600">
                <a:solidFill>
                  <a:schemeClr val="dk1"/>
                </a:solidFill>
              </a:rPr>
              <a:t>Calculate the distance using the disparity equation from the sparse optical flow.</a:t>
            </a:r>
            <a:endParaRPr sz="3600">
              <a:solidFill>
                <a:schemeClr val="dk1"/>
              </a:solidFill>
            </a:endParaRPr>
          </a:p>
        </p:txBody>
      </p:sp>
      <p:sp>
        <p:nvSpPr>
          <p:cNvPr id="294" name="Google Shape;294;p14"/>
          <p:cNvSpPr/>
          <p:nvPr/>
        </p:nvSpPr>
        <p:spPr>
          <a:xfrm>
            <a:off x="289725" y="25054150"/>
            <a:ext cx="13246800" cy="7827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Stereo Results</a:t>
            </a:r>
            <a:endParaRPr/>
          </a:p>
        </p:txBody>
      </p:sp>
      <p:grpSp>
        <p:nvGrpSpPr>
          <p:cNvPr id="295" name="Google Shape;295;p14"/>
          <p:cNvGrpSpPr/>
          <p:nvPr/>
        </p:nvGrpSpPr>
        <p:grpSpPr>
          <a:xfrm>
            <a:off x="1871175" y="26334326"/>
            <a:ext cx="9987301" cy="5907028"/>
            <a:chOff x="1919475" y="18525250"/>
            <a:chExt cx="9987301" cy="5907028"/>
          </a:xfrm>
        </p:grpSpPr>
        <p:grpSp>
          <p:nvGrpSpPr>
            <p:cNvPr id="296" name="Google Shape;296;p14"/>
            <p:cNvGrpSpPr/>
            <p:nvPr/>
          </p:nvGrpSpPr>
          <p:grpSpPr>
            <a:xfrm>
              <a:off x="1919475" y="18525250"/>
              <a:ext cx="9987301" cy="5907028"/>
              <a:chOff x="1273975" y="27404650"/>
              <a:chExt cx="9987301" cy="5907028"/>
            </a:xfrm>
          </p:grpSpPr>
          <p:pic>
            <p:nvPicPr>
              <p:cNvPr id="297" name="Google Shape;297;p14"/>
              <p:cNvPicPr preferRelativeResize="0"/>
              <p:nvPr/>
            </p:nvPicPr>
            <p:blipFill>
              <a:blip r:embed="rId7">
                <a:alphaModFix/>
              </a:blip>
              <a:stretch>
                <a:fillRect/>
              </a:stretch>
            </p:blipFill>
            <p:spPr>
              <a:xfrm>
                <a:off x="1273975" y="27404650"/>
                <a:ext cx="9987301" cy="5907028"/>
              </a:xfrm>
              <a:prstGeom prst="rect">
                <a:avLst/>
              </a:prstGeom>
              <a:noFill/>
              <a:ln>
                <a:noFill/>
              </a:ln>
            </p:spPr>
          </p:pic>
          <p:sp>
            <p:nvSpPr>
              <p:cNvPr id="298" name="Google Shape;298;p14"/>
              <p:cNvSpPr txBox="1"/>
              <p:nvPr/>
            </p:nvSpPr>
            <p:spPr>
              <a:xfrm>
                <a:off x="3230350" y="284030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sp>
            <p:nvSpPr>
              <p:cNvPr id="299" name="Google Shape;299;p14"/>
              <p:cNvSpPr txBox="1"/>
              <p:nvPr/>
            </p:nvSpPr>
            <p:spPr>
              <a:xfrm>
                <a:off x="4068550" y="284030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sp>
            <p:nvSpPr>
              <p:cNvPr id="300" name="Google Shape;300;p14"/>
              <p:cNvSpPr txBox="1"/>
              <p:nvPr/>
            </p:nvSpPr>
            <p:spPr>
              <a:xfrm>
                <a:off x="4868650" y="284030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sp>
            <p:nvSpPr>
              <p:cNvPr id="301" name="Google Shape;301;p14"/>
              <p:cNvSpPr txBox="1"/>
              <p:nvPr/>
            </p:nvSpPr>
            <p:spPr>
              <a:xfrm>
                <a:off x="5640175" y="284030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sp>
            <p:nvSpPr>
              <p:cNvPr id="302" name="Google Shape;302;p14"/>
              <p:cNvSpPr txBox="1"/>
              <p:nvPr/>
            </p:nvSpPr>
            <p:spPr>
              <a:xfrm>
                <a:off x="6497425" y="284030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sp>
            <p:nvSpPr>
              <p:cNvPr id="303" name="Google Shape;303;p14"/>
              <p:cNvSpPr txBox="1"/>
              <p:nvPr/>
            </p:nvSpPr>
            <p:spPr>
              <a:xfrm>
                <a:off x="7249900" y="284030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sp>
            <p:nvSpPr>
              <p:cNvPr id="304" name="Google Shape;304;p14"/>
              <p:cNvSpPr txBox="1"/>
              <p:nvPr/>
            </p:nvSpPr>
            <p:spPr>
              <a:xfrm>
                <a:off x="8078575" y="284030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sp>
            <p:nvSpPr>
              <p:cNvPr id="305" name="Google Shape;305;p14"/>
              <p:cNvSpPr txBox="1"/>
              <p:nvPr/>
            </p:nvSpPr>
            <p:spPr>
              <a:xfrm>
                <a:off x="8888200" y="284030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sp>
            <p:nvSpPr>
              <p:cNvPr id="306" name="Google Shape;306;p14"/>
              <p:cNvSpPr txBox="1"/>
              <p:nvPr/>
            </p:nvSpPr>
            <p:spPr>
              <a:xfrm>
                <a:off x="9574000" y="284030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grpSp>
        <p:sp>
          <p:nvSpPr>
            <p:cNvPr id="307" name="Google Shape;307;p14"/>
            <p:cNvSpPr txBox="1"/>
            <p:nvPr/>
          </p:nvSpPr>
          <p:spPr>
            <a:xfrm>
              <a:off x="10905300" y="19523650"/>
              <a:ext cx="8298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(mm)</a:t>
              </a:r>
              <a:endParaRPr b="1" sz="1300"/>
            </a:p>
          </p:txBody>
        </p:sp>
      </p:grpSp>
      <p:sp>
        <p:nvSpPr>
          <p:cNvPr id="308" name="Google Shape;308;p14"/>
          <p:cNvSpPr/>
          <p:nvPr/>
        </p:nvSpPr>
        <p:spPr>
          <a:xfrm>
            <a:off x="30330676" y="25053400"/>
            <a:ext cx="13246800" cy="784200"/>
          </a:xfrm>
          <a:prstGeom prst="rect">
            <a:avLst/>
          </a:prstGeom>
          <a:solidFill>
            <a:srgbClr val="002776"/>
          </a:solidFill>
          <a:ln>
            <a:noFill/>
          </a:ln>
        </p:spPr>
        <p:txBody>
          <a:bodyPr anchorCtr="0" anchor="ctr" bIns="68575" lIns="137150" spcFirstLastPara="1" rIns="137150" wrap="square" tIns="68575">
            <a:noAutofit/>
          </a:bodyPr>
          <a:lstStyle/>
          <a:p>
            <a:pPr indent="0" lvl="0" marL="0" marR="0" rtl="0" algn="ctr">
              <a:lnSpc>
                <a:spcPct val="100000"/>
              </a:lnSpc>
              <a:spcBef>
                <a:spcPts val="0"/>
              </a:spcBef>
              <a:spcAft>
                <a:spcPts val="0"/>
              </a:spcAft>
              <a:buClr>
                <a:schemeClr val="lt1"/>
              </a:buClr>
              <a:buFont typeface="Arial"/>
              <a:buNone/>
            </a:pPr>
            <a:r>
              <a:rPr lang="en-US" sz="5100">
                <a:solidFill>
                  <a:schemeClr val="lt1"/>
                </a:solidFill>
              </a:rPr>
              <a:t>Dense Optical Flow Results</a:t>
            </a:r>
            <a:endParaRPr sz="5100">
              <a:solidFill>
                <a:schemeClr val="lt1"/>
              </a:solidFill>
            </a:endParaRPr>
          </a:p>
        </p:txBody>
      </p:sp>
      <p:pic>
        <p:nvPicPr>
          <p:cNvPr id="309" name="Google Shape;309;p14"/>
          <p:cNvPicPr preferRelativeResize="0"/>
          <p:nvPr/>
        </p:nvPicPr>
        <p:blipFill>
          <a:blip r:embed="rId8">
            <a:alphaModFix/>
          </a:blip>
          <a:stretch>
            <a:fillRect/>
          </a:stretch>
        </p:blipFill>
        <p:spPr>
          <a:xfrm>
            <a:off x="30856553" y="26349101"/>
            <a:ext cx="12195048" cy="6030626"/>
          </a:xfrm>
          <a:prstGeom prst="rect">
            <a:avLst/>
          </a:prstGeom>
          <a:noFill/>
          <a:ln>
            <a:noFill/>
          </a:ln>
        </p:spPr>
      </p:pic>
      <p:grpSp>
        <p:nvGrpSpPr>
          <p:cNvPr id="310" name="Google Shape;310;p14"/>
          <p:cNvGrpSpPr/>
          <p:nvPr/>
        </p:nvGrpSpPr>
        <p:grpSpPr>
          <a:xfrm>
            <a:off x="1694925" y="16920500"/>
            <a:ext cx="10436400" cy="7412700"/>
            <a:chOff x="1694925" y="15320300"/>
            <a:chExt cx="10436400" cy="7412700"/>
          </a:xfrm>
        </p:grpSpPr>
        <p:sp>
          <p:nvSpPr>
            <p:cNvPr id="311" name="Google Shape;311;p14"/>
            <p:cNvSpPr/>
            <p:nvPr/>
          </p:nvSpPr>
          <p:spPr>
            <a:xfrm>
              <a:off x="1694925" y="15320300"/>
              <a:ext cx="10436400" cy="7412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14"/>
            <p:cNvPicPr preferRelativeResize="0"/>
            <p:nvPr/>
          </p:nvPicPr>
          <p:blipFill rotWithShape="1">
            <a:blip r:embed="rId9">
              <a:alphaModFix/>
            </a:blip>
            <a:srcRect b="4783" l="5882" r="1773" t="4100"/>
            <a:stretch/>
          </p:blipFill>
          <p:spPr>
            <a:xfrm>
              <a:off x="2946225" y="16812425"/>
              <a:ext cx="8021426" cy="5739625"/>
            </a:xfrm>
            <a:prstGeom prst="rect">
              <a:avLst/>
            </a:prstGeom>
            <a:noFill/>
            <a:ln>
              <a:noFill/>
            </a:ln>
          </p:spPr>
        </p:pic>
        <p:sp>
          <p:nvSpPr>
            <p:cNvPr id="313" name="Google Shape;313;p14"/>
            <p:cNvSpPr txBox="1"/>
            <p:nvPr/>
          </p:nvSpPr>
          <p:spPr>
            <a:xfrm>
              <a:off x="1871175" y="15432225"/>
              <a:ext cx="10119300" cy="10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t>Example results for distance calculation to the centers of Aruco targets (distance in mm)</a:t>
              </a:r>
              <a:endParaRPr sz="3600"/>
            </a:p>
          </p:txBody>
        </p:sp>
      </p:grpSp>
      <p:grpSp>
        <p:nvGrpSpPr>
          <p:cNvPr id="314" name="Google Shape;314;p14"/>
          <p:cNvGrpSpPr/>
          <p:nvPr/>
        </p:nvGrpSpPr>
        <p:grpSpPr>
          <a:xfrm>
            <a:off x="338125" y="10289226"/>
            <a:ext cx="13156925" cy="5907000"/>
            <a:chOff x="338125" y="8689026"/>
            <a:chExt cx="13156925" cy="5907000"/>
          </a:xfrm>
        </p:grpSpPr>
        <p:sp>
          <p:nvSpPr>
            <p:cNvPr id="315" name="Google Shape;315;p14"/>
            <p:cNvSpPr/>
            <p:nvPr/>
          </p:nvSpPr>
          <p:spPr>
            <a:xfrm>
              <a:off x="338125" y="8689026"/>
              <a:ext cx="13150200" cy="5907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14"/>
            <p:cNvPicPr preferRelativeResize="0"/>
            <p:nvPr/>
          </p:nvPicPr>
          <p:blipFill rotWithShape="1">
            <a:blip r:embed="rId10">
              <a:alphaModFix/>
            </a:blip>
            <a:srcRect b="6248" l="3139" r="2307" t="5993"/>
            <a:stretch/>
          </p:blipFill>
          <p:spPr>
            <a:xfrm>
              <a:off x="657225" y="9677400"/>
              <a:ext cx="12525425" cy="4695825"/>
            </a:xfrm>
            <a:prstGeom prst="rect">
              <a:avLst/>
            </a:prstGeom>
            <a:noFill/>
            <a:ln>
              <a:noFill/>
            </a:ln>
          </p:spPr>
        </p:pic>
        <p:sp>
          <p:nvSpPr>
            <p:cNvPr id="317" name="Google Shape;317;p14"/>
            <p:cNvSpPr txBox="1"/>
            <p:nvPr/>
          </p:nvSpPr>
          <p:spPr>
            <a:xfrm>
              <a:off x="344850" y="8784254"/>
              <a:ext cx="13150200" cy="78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rPr>
                <a:t>Rectified stereo images compared to find disparity</a:t>
              </a:r>
              <a:endParaRPr sz="3600">
                <a:solidFill>
                  <a:schemeClr val="dk1"/>
                </a:solidFill>
              </a:endParaRPr>
            </a:p>
          </p:txBody>
        </p:sp>
      </p:grpSp>
      <p:grpSp>
        <p:nvGrpSpPr>
          <p:cNvPr id="318" name="Google Shape;318;p14"/>
          <p:cNvGrpSpPr/>
          <p:nvPr/>
        </p:nvGrpSpPr>
        <p:grpSpPr>
          <a:xfrm>
            <a:off x="15498050" y="11887209"/>
            <a:ext cx="12525300" cy="10487216"/>
            <a:chOff x="15498050" y="10439409"/>
            <a:chExt cx="12525300" cy="10487216"/>
          </a:xfrm>
        </p:grpSpPr>
        <p:sp>
          <p:nvSpPr>
            <p:cNvPr id="319" name="Google Shape;319;p14"/>
            <p:cNvSpPr/>
            <p:nvPr/>
          </p:nvSpPr>
          <p:spPr>
            <a:xfrm>
              <a:off x="15498050" y="10493825"/>
              <a:ext cx="12525300" cy="10432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txBox="1"/>
            <p:nvPr/>
          </p:nvSpPr>
          <p:spPr>
            <a:xfrm>
              <a:off x="16701050" y="10439409"/>
              <a:ext cx="10119300" cy="16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t>Example results for distance calculation to the centers of Aruco targets showing the magnitude of the optical flow vectors </a:t>
              </a:r>
              <a:r>
                <a:rPr i="1" lang="en-US" sz="3600">
                  <a:latin typeface="Times New Roman"/>
                  <a:ea typeface="Times New Roman"/>
                  <a:cs typeface="Times New Roman"/>
                  <a:sym typeface="Times New Roman"/>
                </a:rPr>
                <a:t>V</a:t>
              </a:r>
              <a:r>
                <a:rPr baseline="-25000" i="1" lang="en-US" sz="3600">
                  <a:latin typeface="Times New Roman"/>
                  <a:ea typeface="Times New Roman"/>
                  <a:cs typeface="Times New Roman"/>
                  <a:sym typeface="Times New Roman"/>
                </a:rPr>
                <a:t>x</a:t>
              </a:r>
              <a:r>
                <a:rPr lang="en-US" sz="3600"/>
                <a:t> (in pixels/frame)</a:t>
              </a:r>
              <a:endParaRPr sz="3600"/>
            </a:p>
          </p:txBody>
        </p:sp>
        <p:grpSp>
          <p:nvGrpSpPr>
            <p:cNvPr id="321" name="Google Shape;321;p14"/>
            <p:cNvGrpSpPr/>
            <p:nvPr/>
          </p:nvGrpSpPr>
          <p:grpSpPr>
            <a:xfrm>
              <a:off x="16252986" y="12376214"/>
              <a:ext cx="11003382" cy="8206371"/>
              <a:chOff x="17522550" y="9779213"/>
              <a:chExt cx="8874411" cy="6618575"/>
            </a:xfrm>
          </p:grpSpPr>
          <p:pic>
            <p:nvPicPr>
              <p:cNvPr id="322" name="Google Shape;322;p14"/>
              <p:cNvPicPr preferRelativeResize="0"/>
              <p:nvPr/>
            </p:nvPicPr>
            <p:blipFill>
              <a:blip r:embed="rId11">
                <a:alphaModFix/>
              </a:blip>
              <a:stretch>
                <a:fillRect/>
              </a:stretch>
            </p:blipFill>
            <p:spPr>
              <a:xfrm>
                <a:off x="17522550" y="9779213"/>
                <a:ext cx="8810449" cy="6618575"/>
              </a:xfrm>
              <a:prstGeom prst="rect">
                <a:avLst/>
              </a:prstGeom>
              <a:noFill/>
              <a:ln>
                <a:noFill/>
              </a:ln>
            </p:spPr>
          </p:pic>
          <p:cxnSp>
            <p:nvCxnSpPr>
              <p:cNvPr id="323" name="Google Shape;323;p14"/>
              <p:cNvCxnSpPr/>
              <p:nvPr/>
            </p:nvCxnSpPr>
            <p:spPr>
              <a:xfrm>
                <a:off x="21088350" y="14497050"/>
                <a:ext cx="2057400" cy="0"/>
              </a:xfrm>
              <a:prstGeom prst="straightConnector1">
                <a:avLst/>
              </a:prstGeom>
              <a:noFill/>
              <a:ln cap="flat" cmpd="sng" w="38100">
                <a:solidFill>
                  <a:srgbClr val="FF0000"/>
                </a:solidFill>
                <a:prstDash val="solid"/>
                <a:round/>
                <a:headEnd len="med" w="med" type="none"/>
                <a:tailEnd len="med" w="med" type="triangle"/>
              </a:ln>
            </p:spPr>
          </p:cxnSp>
          <p:sp>
            <p:nvSpPr>
              <p:cNvPr id="324" name="Google Shape;324;p14"/>
              <p:cNvSpPr txBox="1"/>
              <p:nvPr/>
            </p:nvSpPr>
            <p:spPr>
              <a:xfrm>
                <a:off x="23164790" y="14295012"/>
                <a:ext cx="30099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a:t>
                </a:r>
                <a:r>
                  <a:rPr lang="en-US" sz="1800">
                    <a:solidFill>
                      <a:srgbClr val="FF0000"/>
                    </a:solidFill>
                  </a:rPr>
                  <a:t> = 12.01 px/frame </a:t>
                </a:r>
                <a:endParaRPr sz="1800">
                  <a:solidFill>
                    <a:srgbClr val="FF0000"/>
                  </a:solidFill>
                </a:endParaRPr>
              </a:p>
            </p:txBody>
          </p:sp>
          <p:cxnSp>
            <p:nvCxnSpPr>
              <p:cNvPr id="325" name="Google Shape;325;p14"/>
              <p:cNvCxnSpPr/>
              <p:nvPr/>
            </p:nvCxnSpPr>
            <p:spPr>
              <a:xfrm>
                <a:off x="21183600" y="13678050"/>
                <a:ext cx="1597800" cy="0"/>
              </a:xfrm>
              <a:prstGeom prst="straightConnector1">
                <a:avLst/>
              </a:prstGeom>
              <a:noFill/>
              <a:ln cap="flat" cmpd="sng" w="38100">
                <a:solidFill>
                  <a:srgbClr val="FF0000"/>
                </a:solidFill>
                <a:prstDash val="solid"/>
                <a:round/>
                <a:headEnd len="med" w="med" type="none"/>
                <a:tailEnd len="med" w="med" type="triangle"/>
              </a:ln>
            </p:spPr>
          </p:cxnSp>
          <p:sp>
            <p:nvSpPr>
              <p:cNvPr id="326" name="Google Shape;326;p14"/>
              <p:cNvSpPr txBox="1"/>
              <p:nvPr/>
            </p:nvSpPr>
            <p:spPr>
              <a:xfrm>
                <a:off x="22740744" y="13480951"/>
                <a:ext cx="30099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a:t>
                </a:r>
                <a:r>
                  <a:rPr lang="en-US" sz="1800">
                    <a:solidFill>
                      <a:srgbClr val="FF0000"/>
                    </a:solidFill>
                  </a:rPr>
                  <a:t> = 9.78 px/frame </a:t>
                </a:r>
                <a:endParaRPr sz="1800">
                  <a:solidFill>
                    <a:srgbClr val="FF0000"/>
                  </a:solidFill>
                </a:endParaRPr>
              </a:p>
            </p:txBody>
          </p:sp>
          <p:cxnSp>
            <p:nvCxnSpPr>
              <p:cNvPr id="327" name="Google Shape;327;p14"/>
              <p:cNvCxnSpPr/>
              <p:nvPr/>
            </p:nvCxnSpPr>
            <p:spPr>
              <a:xfrm>
                <a:off x="21316950" y="13125450"/>
                <a:ext cx="1341300" cy="0"/>
              </a:xfrm>
              <a:prstGeom prst="straightConnector1">
                <a:avLst/>
              </a:prstGeom>
              <a:noFill/>
              <a:ln cap="flat" cmpd="sng" w="38100">
                <a:solidFill>
                  <a:srgbClr val="FF0000"/>
                </a:solidFill>
                <a:prstDash val="solid"/>
                <a:round/>
                <a:headEnd len="med" w="med" type="none"/>
                <a:tailEnd len="med" w="med" type="triangle"/>
              </a:ln>
            </p:spPr>
          </p:cxnSp>
          <p:sp>
            <p:nvSpPr>
              <p:cNvPr id="328" name="Google Shape;328;p14"/>
              <p:cNvSpPr txBox="1"/>
              <p:nvPr/>
            </p:nvSpPr>
            <p:spPr>
              <a:xfrm>
                <a:off x="22655919" y="12923424"/>
                <a:ext cx="30099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 </a:t>
                </a:r>
                <a:r>
                  <a:rPr lang="en-US" sz="1800">
                    <a:solidFill>
                      <a:srgbClr val="FF0000"/>
                    </a:solidFill>
                  </a:rPr>
                  <a:t>= 8.18 px/frame </a:t>
                </a:r>
                <a:endParaRPr sz="1800">
                  <a:solidFill>
                    <a:srgbClr val="FF0000"/>
                  </a:solidFill>
                </a:endParaRPr>
              </a:p>
            </p:txBody>
          </p:sp>
          <p:cxnSp>
            <p:nvCxnSpPr>
              <p:cNvPr id="329" name="Google Shape;329;p14"/>
              <p:cNvCxnSpPr/>
              <p:nvPr/>
            </p:nvCxnSpPr>
            <p:spPr>
              <a:xfrm>
                <a:off x="21316950" y="12668250"/>
                <a:ext cx="1151100" cy="0"/>
              </a:xfrm>
              <a:prstGeom prst="straightConnector1">
                <a:avLst/>
              </a:prstGeom>
              <a:noFill/>
              <a:ln cap="flat" cmpd="sng" w="38100">
                <a:solidFill>
                  <a:srgbClr val="FF0000"/>
                </a:solidFill>
                <a:prstDash val="solid"/>
                <a:round/>
                <a:headEnd len="med" w="med" type="none"/>
                <a:tailEnd len="med" w="med" type="triangle"/>
              </a:ln>
            </p:spPr>
          </p:cxnSp>
          <p:sp>
            <p:nvSpPr>
              <p:cNvPr id="330" name="Google Shape;330;p14"/>
              <p:cNvSpPr txBox="1"/>
              <p:nvPr/>
            </p:nvSpPr>
            <p:spPr>
              <a:xfrm>
                <a:off x="22471549" y="12498174"/>
                <a:ext cx="30099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a:t>
                </a:r>
                <a:r>
                  <a:rPr lang="en-US" sz="1800">
                    <a:solidFill>
                      <a:srgbClr val="FF0000"/>
                    </a:solidFill>
                  </a:rPr>
                  <a:t> = 7.00 px/frame </a:t>
                </a:r>
                <a:endParaRPr sz="1800">
                  <a:solidFill>
                    <a:srgbClr val="FF0000"/>
                  </a:solidFill>
                </a:endParaRPr>
              </a:p>
            </p:txBody>
          </p:sp>
          <p:cxnSp>
            <p:nvCxnSpPr>
              <p:cNvPr id="331" name="Google Shape;331;p14"/>
              <p:cNvCxnSpPr/>
              <p:nvPr/>
            </p:nvCxnSpPr>
            <p:spPr>
              <a:xfrm>
                <a:off x="21393150" y="12363450"/>
                <a:ext cx="985500" cy="0"/>
              </a:xfrm>
              <a:prstGeom prst="straightConnector1">
                <a:avLst/>
              </a:prstGeom>
              <a:noFill/>
              <a:ln cap="flat" cmpd="sng" w="38100">
                <a:solidFill>
                  <a:srgbClr val="FF0000"/>
                </a:solidFill>
                <a:prstDash val="solid"/>
                <a:round/>
                <a:headEnd len="med" w="med" type="none"/>
                <a:tailEnd len="med" w="med" type="triangle"/>
              </a:ln>
            </p:spPr>
          </p:cxnSp>
          <p:sp>
            <p:nvSpPr>
              <p:cNvPr id="332" name="Google Shape;332;p14"/>
              <p:cNvSpPr txBox="1"/>
              <p:nvPr/>
            </p:nvSpPr>
            <p:spPr>
              <a:xfrm>
                <a:off x="22363375" y="12161413"/>
                <a:ext cx="30099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a:t>
                </a:r>
                <a:r>
                  <a:rPr lang="en-US" sz="1800">
                    <a:solidFill>
                      <a:srgbClr val="FF0000"/>
                    </a:solidFill>
                  </a:rPr>
                  <a:t> = 6.24 px/frame </a:t>
                </a:r>
                <a:endParaRPr sz="1800">
                  <a:solidFill>
                    <a:srgbClr val="FF0000"/>
                  </a:solidFill>
                </a:endParaRPr>
              </a:p>
            </p:txBody>
          </p:sp>
          <p:cxnSp>
            <p:nvCxnSpPr>
              <p:cNvPr id="333" name="Google Shape;333;p14"/>
              <p:cNvCxnSpPr/>
              <p:nvPr/>
            </p:nvCxnSpPr>
            <p:spPr>
              <a:xfrm>
                <a:off x="21469350" y="12058650"/>
                <a:ext cx="763800" cy="0"/>
              </a:xfrm>
              <a:prstGeom prst="straightConnector1">
                <a:avLst/>
              </a:prstGeom>
              <a:noFill/>
              <a:ln cap="flat" cmpd="sng" w="38100">
                <a:solidFill>
                  <a:srgbClr val="FF0000"/>
                </a:solidFill>
                <a:prstDash val="solid"/>
                <a:round/>
                <a:headEnd len="med" w="med" type="none"/>
                <a:tailEnd len="med" w="med" type="triangle"/>
              </a:ln>
            </p:spPr>
          </p:cxnSp>
          <p:sp>
            <p:nvSpPr>
              <p:cNvPr id="334" name="Google Shape;334;p14"/>
              <p:cNvSpPr txBox="1"/>
              <p:nvPr/>
            </p:nvSpPr>
            <p:spPr>
              <a:xfrm>
                <a:off x="22219149" y="11879972"/>
                <a:ext cx="30099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 </a:t>
                </a:r>
                <a:r>
                  <a:rPr lang="en-US" sz="1800">
                    <a:solidFill>
                      <a:srgbClr val="FF0000"/>
                    </a:solidFill>
                  </a:rPr>
                  <a:t>= 5.52 px/frame </a:t>
                </a:r>
                <a:endParaRPr sz="1800">
                  <a:solidFill>
                    <a:srgbClr val="FF0000"/>
                  </a:solidFill>
                </a:endParaRPr>
              </a:p>
            </p:txBody>
          </p:sp>
          <p:cxnSp>
            <p:nvCxnSpPr>
              <p:cNvPr id="335" name="Google Shape;335;p14"/>
              <p:cNvCxnSpPr/>
              <p:nvPr/>
            </p:nvCxnSpPr>
            <p:spPr>
              <a:xfrm>
                <a:off x="23602950" y="11372850"/>
                <a:ext cx="835200" cy="0"/>
              </a:xfrm>
              <a:prstGeom prst="straightConnector1">
                <a:avLst/>
              </a:prstGeom>
              <a:noFill/>
              <a:ln cap="flat" cmpd="sng" w="38100">
                <a:solidFill>
                  <a:srgbClr val="FF0000"/>
                </a:solidFill>
                <a:prstDash val="solid"/>
                <a:round/>
                <a:headEnd len="med" w="med" type="none"/>
                <a:tailEnd len="med" w="med" type="triangle"/>
              </a:ln>
            </p:spPr>
          </p:cxnSp>
          <p:sp>
            <p:nvSpPr>
              <p:cNvPr id="336" name="Google Shape;336;p14"/>
              <p:cNvSpPr txBox="1"/>
              <p:nvPr/>
            </p:nvSpPr>
            <p:spPr>
              <a:xfrm>
                <a:off x="24396261" y="11200324"/>
                <a:ext cx="20007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a:t>
                </a:r>
                <a:r>
                  <a:rPr lang="en-US" sz="1800">
                    <a:solidFill>
                      <a:srgbClr val="FF0000"/>
                    </a:solidFill>
                  </a:rPr>
                  <a:t> = 6.10 px/frame </a:t>
                </a:r>
                <a:endParaRPr sz="1800">
                  <a:solidFill>
                    <a:srgbClr val="FF0000"/>
                  </a:solidFill>
                </a:endParaRPr>
              </a:p>
            </p:txBody>
          </p:sp>
          <p:cxnSp>
            <p:nvCxnSpPr>
              <p:cNvPr id="337" name="Google Shape;337;p14"/>
              <p:cNvCxnSpPr/>
              <p:nvPr/>
            </p:nvCxnSpPr>
            <p:spPr>
              <a:xfrm>
                <a:off x="21850350" y="11023810"/>
                <a:ext cx="696000" cy="0"/>
              </a:xfrm>
              <a:prstGeom prst="straightConnector1">
                <a:avLst/>
              </a:prstGeom>
              <a:noFill/>
              <a:ln cap="flat" cmpd="sng" w="38100">
                <a:solidFill>
                  <a:srgbClr val="FF0000"/>
                </a:solidFill>
                <a:prstDash val="solid"/>
                <a:round/>
                <a:headEnd len="med" w="med" type="none"/>
                <a:tailEnd len="med" w="med" type="triangle"/>
              </a:ln>
            </p:spPr>
          </p:cxnSp>
          <p:sp>
            <p:nvSpPr>
              <p:cNvPr id="338" name="Google Shape;338;p14"/>
              <p:cNvSpPr txBox="1"/>
              <p:nvPr/>
            </p:nvSpPr>
            <p:spPr>
              <a:xfrm>
                <a:off x="21850350" y="10633394"/>
                <a:ext cx="24675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a:t>
                </a:r>
                <a:r>
                  <a:rPr lang="en-US" sz="1800">
                    <a:solidFill>
                      <a:srgbClr val="FF0000"/>
                    </a:solidFill>
                  </a:rPr>
                  <a:t> = 5.35 px/frame </a:t>
                </a:r>
                <a:endParaRPr sz="1800">
                  <a:solidFill>
                    <a:srgbClr val="FF0000"/>
                  </a:solidFill>
                </a:endParaRPr>
              </a:p>
            </p:txBody>
          </p:sp>
          <p:cxnSp>
            <p:nvCxnSpPr>
              <p:cNvPr id="339" name="Google Shape;339;p14"/>
              <p:cNvCxnSpPr/>
              <p:nvPr/>
            </p:nvCxnSpPr>
            <p:spPr>
              <a:xfrm>
                <a:off x="18924863" y="11214625"/>
                <a:ext cx="733800" cy="0"/>
              </a:xfrm>
              <a:prstGeom prst="straightConnector1">
                <a:avLst/>
              </a:prstGeom>
              <a:noFill/>
              <a:ln cap="flat" cmpd="sng" w="38100">
                <a:solidFill>
                  <a:srgbClr val="FF0000"/>
                </a:solidFill>
                <a:prstDash val="solid"/>
                <a:round/>
                <a:headEnd len="med" w="med" type="none"/>
                <a:tailEnd len="med" w="med" type="triangle"/>
              </a:ln>
            </p:spPr>
          </p:cxnSp>
          <p:sp>
            <p:nvSpPr>
              <p:cNvPr id="340" name="Google Shape;340;p14"/>
              <p:cNvSpPr txBox="1"/>
              <p:nvPr/>
            </p:nvSpPr>
            <p:spPr>
              <a:xfrm>
                <a:off x="20757056" y="11048840"/>
                <a:ext cx="17475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a:t>
                </a:r>
                <a:r>
                  <a:rPr lang="en-US" sz="1800">
                    <a:solidFill>
                      <a:srgbClr val="FF0000"/>
                    </a:solidFill>
                  </a:rPr>
                  <a:t> = 5.4 px/frame </a:t>
                </a:r>
                <a:endParaRPr sz="1800">
                  <a:solidFill>
                    <a:srgbClr val="FF0000"/>
                  </a:solidFill>
                </a:endParaRPr>
              </a:p>
            </p:txBody>
          </p:sp>
          <p:cxnSp>
            <p:nvCxnSpPr>
              <p:cNvPr id="341" name="Google Shape;341;p14"/>
              <p:cNvCxnSpPr/>
              <p:nvPr/>
            </p:nvCxnSpPr>
            <p:spPr>
              <a:xfrm>
                <a:off x="20999796" y="11048839"/>
                <a:ext cx="651300" cy="0"/>
              </a:xfrm>
              <a:prstGeom prst="straightConnector1">
                <a:avLst/>
              </a:prstGeom>
              <a:noFill/>
              <a:ln cap="flat" cmpd="sng" w="38100">
                <a:solidFill>
                  <a:srgbClr val="FF0000"/>
                </a:solidFill>
                <a:prstDash val="solid"/>
                <a:round/>
                <a:headEnd len="med" w="med" type="none"/>
                <a:tailEnd len="med" w="med" type="triangle"/>
              </a:ln>
            </p:spPr>
          </p:cxnSp>
          <p:sp>
            <p:nvSpPr>
              <p:cNvPr id="342" name="Google Shape;342;p14"/>
              <p:cNvSpPr txBox="1"/>
              <p:nvPr/>
            </p:nvSpPr>
            <p:spPr>
              <a:xfrm>
                <a:off x="18924876" y="11154522"/>
                <a:ext cx="21333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V</a:t>
                </a:r>
                <a:r>
                  <a:rPr baseline="-25000" lang="en-US" sz="1800">
                    <a:solidFill>
                      <a:srgbClr val="FF0000"/>
                    </a:solidFill>
                  </a:rPr>
                  <a:t>x</a:t>
                </a:r>
                <a:r>
                  <a:rPr lang="en-US" sz="1800">
                    <a:solidFill>
                      <a:srgbClr val="FF0000"/>
                    </a:solidFill>
                  </a:rPr>
                  <a:t> = 6.04 px/frame </a:t>
                </a:r>
                <a:endParaRPr sz="1800">
                  <a:solidFill>
                    <a:srgbClr val="FF0000"/>
                  </a:solidFill>
                </a:endParaRPr>
              </a:p>
            </p:txBody>
          </p:sp>
        </p:grpSp>
      </p:grpSp>
      <p:grpSp>
        <p:nvGrpSpPr>
          <p:cNvPr id="343" name="Google Shape;343;p14"/>
          <p:cNvGrpSpPr/>
          <p:nvPr/>
        </p:nvGrpSpPr>
        <p:grpSpPr>
          <a:xfrm>
            <a:off x="30598125" y="11425175"/>
            <a:ext cx="12711900" cy="11638800"/>
            <a:chOff x="30598125" y="9748775"/>
            <a:chExt cx="12711900" cy="11638800"/>
          </a:xfrm>
        </p:grpSpPr>
        <p:sp>
          <p:nvSpPr>
            <p:cNvPr id="344" name="Google Shape;344;p14"/>
            <p:cNvSpPr/>
            <p:nvPr/>
          </p:nvSpPr>
          <p:spPr>
            <a:xfrm>
              <a:off x="30598125" y="9748775"/>
              <a:ext cx="12711900" cy="11638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14"/>
            <p:cNvGrpSpPr/>
            <p:nvPr/>
          </p:nvGrpSpPr>
          <p:grpSpPr>
            <a:xfrm>
              <a:off x="30900187" y="11765233"/>
              <a:ext cx="12107774" cy="9401551"/>
              <a:chOff x="33756633" y="10495038"/>
              <a:chExt cx="7940565" cy="5703786"/>
            </a:xfrm>
          </p:grpSpPr>
          <p:pic>
            <p:nvPicPr>
              <p:cNvPr id="346" name="Google Shape;346;p14"/>
              <p:cNvPicPr preferRelativeResize="0"/>
              <p:nvPr/>
            </p:nvPicPr>
            <p:blipFill>
              <a:blip r:embed="rId12">
                <a:alphaModFix/>
              </a:blip>
              <a:stretch>
                <a:fillRect/>
              </a:stretch>
            </p:blipFill>
            <p:spPr>
              <a:xfrm>
                <a:off x="33756633" y="10495038"/>
                <a:ext cx="7940565" cy="5703786"/>
              </a:xfrm>
              <a:prstGeom prst="rect">
                <a:avLst/>
              </a:prstGeom>
              <a:noFill/>
              <a:ln>
                <a:noFill/>
              </a:ln>
            </p:spPr>
          </p:pic>
          <p:sp>
            <p:nvSpPr>
              <p:cNvPr id="347" name="Google Shape;347;p14"/>
              <p:cNvSpPr/>
              <p:nvPr/>
            </p:nvSpPr>
            <p:spPr>
              <a:xfrm>
                <a:off x="33932796" y="14312754"/>
                <a:ext cx="1426200" cy="1852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US"/>
                  <a:t>V</a:t>
                </a:r>
                <a:r>
                  <a:rPr baseline="-25000" i="1" lang="en-US"/>
                  <a:t>x</a:t>
                </a:r>
                <a:r>
                  <a:rPr i="1" lang="en-US"/>
                  <a:t> </a:t>
                </a:r>
                <a:r>
                  <a:rPr lang="en-US"/>
                  <a:t>Optical Flow</a:t>
                </a:r>
                <a:endParaRPr/>
              </a:p>
            </p:txBody>
          </p:sp>
          <p:sp>
            <p:nvSpPr>
              <p:cNvPr id="348" name="Google Shape;348;p14"/>
              <p:cNvSpPr/>
              <p:nvPr/>
            </p:nvSpPr>
            <p:spPr>
              <a:xfrm>
                <a:off x="34266544" y="15711296"/>
                <a:ext cx="244200" cy="2136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34266544" y="14887571"/>
                <a:ext cx="244200" cy="213600"/>
              </a:xfrm>
              <a:prstGeom prst="rect">
                <a:avLst/>
              </a:prstGeom>
              <a:solidFill>
                <a:srgbClr val="000BF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34266544" y="15185021"/>
                <a:ext cx="244200" cy="213600"/>
              </a:xfrm>
              <a:prstGeom prst="rect">
                <a:avLst/>
              </a:prstGeom>
              <a:solidFill>
                <a:srgbClr val="0008A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34266544" y="15448146"/>
                <a:ext cx="244200" cy="213600"/>
              </a:xfrm>
              <a:prstGeom prst="rect">
                <a:avLst/>
              </a:prstGeom>
              <a:solidFill>
                <a:srgbClr val="01067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txBox="1"/>
              <p:nvPr/>
            </p:nvSpPr>
            <p:spPr>
              <a:xfrm>
                <a:off x="34016676" y="14582380"/>
                <a:ext cx="1191000" cy="21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200"/>
                  <a:t>V</a:t>
                </a:r>
                <a:r>
                  <a:rPr baseline="-25000" lang="en-US" sz="1200"/>
                  <a:t>x</a:t>
                </a:r>
                <a:r>
                  <a:rPr lang="en-US" sz="1200"/>
                  <a:t> [pixels/frame]</a:t>
                </a:r>
                <a:endParaRPr sz="1200"/>
              </a:p>
            </p:txBody>
          </p:sp>
          <p:sp>
            <p:nvSpPr>
              <p:cNvPr id="353" name="Google Shape;353;p14"/>
              <p:cNvSpPr txBox="1"/>
              <p:nvPr/>
            </p:nvSpPr>
            <p:spPr>
              <a:xfrm>
                <a:off x="34260875" y="15657175"/>
                <a:ext cx="831300" cy="41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0 p/f</a:t>
                </a:r>
                <a:endParaRPr/>
              </a:p>
            </p:txBody>
          </p:sp>
          <p:sp>
            <p:nvSpPr>
              <p:cNvPr id="354" name="Google Shape;354;p14"/>
              <p:cNvSpPr txBox="1"/>
              <p:nvPr/>
            </p:nvSpPr>
            <p:spPr>
              <a:xfrm>
                <a:off x="34260875" y="15392250"/>
                <a:ext cx="831300" cy="41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5</a:t>
                </a:r>
                <a:r>
                  <a:rPr lang="en-US"/>
                  <a:t> p/f</a:t>
                </a:r>
                <a:endParaRPr/>
              </a:p>
            </p:txBody>
          </p:sp>
          <p:sp>
            <p:nvSpPr>
              <p:cNvPr id="355" name="Google Shape;355;p14"/>
              <p:cNvSpPr txBox="1"/>
              <p:nvPr/>
            </p:nvSpPr>
            <p:spPr>
              <a:xfrm>
                <a:off x="34260875" y="15130888"/>
                <a:ext cx="831300" cy="41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1</a:t>
                </a:r>
                <a:r>
                  <a:rPr lang="en-US"/>
                  <a:t>0 p/f</a:t>
                </a:r>
                <a:endParaRPr/>
              </a:p>
            </p:txBody>
          </p:sp>
          <p:sp>
            <p:nvSpPr>
              <p:cNvPr id="356" name="Google Shape;356;p14"/>
              <p:cNvSpPr txBox="1"/>
              <p:nvPr/>
            </p:nvSpPr>
            <p:spPr>
              <a:xfrm>
                <a:off x="34260875" y="14833438"/>
                <a:ext cx="831300" cy="41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15</a:t>
                </a:r>
                <a:r>
                  <a:rPr lang="en-US"/>
                  <a:t> p/f</a:t>
                </a:r>
                <a:endParaRPr/>
              </a:p>
            </p:txBody>
          </p:sp>
        </p:grpSp>
        <p:sp>
          <p:nvSpPr>
            <p:cNvPr id="357" name="Google Shape;357;p14"/>
            <p:cNvSpPr txBox="1"/>
            <p:nvPr/>
          </p:nvSpPr>
          <p:spPr>
            <a:xfrm>
              <a:off x="30900175" y="9748775"/>
              <a:ext cx="11968500" cy="18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rPr>
                <a:t>Example results for distance map created by the Farneback Dense Optical Flow algorithm with object edges (green) and target marker centers (red) </a:t>
              </a:r>
              <a:endParaRPr sz="3600">
                <a:solidFill>
                  <a:schemeClr val="dk1"/>
                </a:solidFill>
              </a:endParaRPr>
            </a:p>
          </p:txBody>
        </p:sp>
      </p:grpSp>
      <p:sp>
        <p:nvSpPr>
          <p:cNvPr id="358" name="Google Shape;358;p14"/>
          <p:cNvSpPr txBox="1"/>
          <p:nvPr/>
        </p:nvSpPr>
        <p:spPr>
          <a:xfrm>
            <a:off x="22482225" y="20074400"/>
            <a:ext cx="4454700" cy="1866900"/>
          </a:xfrm>
          <a:prstGeom prst="rect">
            <a:avLst/>
          </a:prstGeom>
          <a:solidFill>
            <a:srgbClr val="FFFFFF">
              <a:alpha val="5195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Experiment: </a:t>
            </a:r>
            <a:r>
              <a:rPr b="1" lang="en-US"/>
              <a:t>Sparse Optical Flow</a:t>
            </a:r>
            <a:endParaRPr b="1"/>
          </a:p>
          <a:p>
            <a:pPr indent="0" lvl="0" marL="0" rtl="0" algn="l">
              <a:spcBef>
                <a:spcPts val="0"/>
              </a:spcBef>
              <a:spcAft>
                <a:spcPts val="0"/>
              </a:spcAft>
              <a:buNone/>
            </a:pPr>
            <a:r>
              <a:rPr lang="en-US"/>
              <a:t>Date: </a:t>
            </a:r>
            <a:r>
              <a:rPr b="1" lang="en-US"/>
              <a:t>7 December 2019</a:t>
            </a:r>
            <a:endParaRPr b="1"/>
          </a:p>
          <a:p>
            <a:pPr indent="0" lvl="0" marL="0" rtl="0" algn="l">
              <a:spcBef>
                <a:spcPts val="0"/>
              </a:spcBef>
              <a:spcAft>
                <a:spcPts val="0"/>
              </a:spcAft>
              <a:buNone/>
            </a:pPr>
            <a:r>
              <a:rPr lang="en-US"/>
              <a:t>FileName: </a:t>
            </a:r>
            <a:r>
              <a:rPr b="1" lang="en-US"/>
              <a:t>data/Full_Test//motion_60_6.h264</a:t>
            </a:r>
            <a:endParaRPr b="1"/>
          </a:p>
          <a:p>
            <a:pPr indent="0" lvl="0" marL="0" rtl="0" algn="l">
              <a:spcBef>
                <a:spcPts val="0"/>
              </a:spcBef>
              <a:spcAft>
                <a:spcPts val="0"/>
              </a:spcAft>
              <a:buNone/>
            </a:pPr>
            <a:r>
              <a:rPr lang="en-US"/>
              <a:t>Camera </a:t>
            </a:r>
            <a:r>
              <a:rPr lang="en-US"/>
              <a:t>Velocity</a:t>
            </a:r>
            <a:r>
              <a:rPr lang="en-US"/>
              <a:t>: </a:t>
            </a:r>
            <a:r>
              <a:rPr b="1" lang="en-US"/>
              <a:t>60</a:t>
            </a:r>
            <a:r>
              <a:rPr b="1" lang="en-US"/>
              <a:t> mm/s</a:t>
            </a:r>
            <a:endParaRPr b="1"/>
          </a:p>
          <a:p>
            <a:pPr indent="0" lvl="0" marL="0" rtl="0" algn="l">
              <a:spcBef>
                <a:spcPts val="0"/>
              </a:spcBef>
              <a:spcAft>
                <a:spcPts val="0"/>
              </a:spcAft>
              <a:buNone/>
            </a:pPr>
            <a:r>
              <a:rPr lang="en-US"/>
              <a:t>Run number: </a:t>
            </a:r>
            <a:r>
              <a:rPr b="1" lang="en-US"/>
              <a:t>6 of 10</a:t>
            </a:r>
            <a:endParaRPr b="1"/>
          </a:p>
          <a:p>
            <a:pPr indent="0" lvl="0" marL="0" rtl="0" algn="l">
              <a:spcBef>
                <a:spcPts val="0"/>
              </a:spcBef>
              <a:spcAft>
                <a:spcPts val="0"/>
              </a:spcAft>
              <a:buNone/>
            </a:pPr>
            <a:r>
              <a:rPr lang="en-US"/>
              <a:t>Frame: </a:t>
            </a:r>
            <a:r>
              <a:rPr b="1" lang="en-US"/>
              <a:t>2 of 100</a:t>
            </a:r>
            <a:endParaRPr b="1"/>
          </a:p>
          <a:p>
            <a:pPr indent="0" lvl="0" marL="0" rtl="0" algn="l">
              <a:spcBef>
                <a:spcPts val="0"/>
              </a:spcBef>
              <a:spcAft>
                <a:spcPts val="0"/>
              </a:spcAft>
              <a:buNone/>
            </a:pPr>
            <a:r>
              <a:rPr lang="en-US"/>
              <a:t>Contrast: </a:t>
            </a:r>
            <a:r>
              <a:rPr b="1" lang="en-US"/>
              <a:t>ClipLimit=2.0</a:t>
            </a:r>
            <a:endParaRPr b="1"/>
          </a:p>
          <a:p>
            <a:pPr indent="0" lvl="0" marL="0" rtl="0" algn="l">
              <a:spcBef>
                <a:spcPts val="0"/>
              </a:spcBef>
              <a:spcAft>
                <a:spcPts val="0"/>
              </a:spcAft>
              <a:buNone/>
            </a:pPr>
            <a:r>
              <a:rPr lang="en-US"/>
              <a:t>Camera: f=3.04mm, D=3.68mm, Res=</a:t>
            </a:r>
            <a:r>
              <a:rPr lang="en-US">
                <a:solidFill>
                  <a:schemeClr val="dk1"/>
                </a:solidFill>
              </a:rPr>
              <a:t>1640x1232</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59" name="Google Shape;359;p14"/>
          <p:cNvSpPr txBox="1"/>
          <p:nvPr/>
        </p:nvSpPr>
        <p:spPr>
          <a:xfrm>
            <a:off x="7802800" y="20317275"/>
            <a:ext cx="3108600" cy="2106300"/>
          </a:xfrm>
          <a:prstGeom prst="rect">
            <a:avLst/>
          </a:prstGeom>
          <a:solidFill>
            <a:srgbClr val="FFFFFF">
              <a:alpha val="5195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Experiment: </a:t>
            </a:r>
            <a:r>
              <a:rPr b="1" lang="en-US"/>
              <a:t>Stereo</a:t>
            </a:r>
            <a:endParaRPr b="1"/>
          </a:p>
          <a:p>
            <a:pPr indent="0" lvl="0" marL="0" rtl="0" algn="l">
              <a:spcBef>
                <a:spcPts val="0"/>
              </a:spcBef>
              <a:spcAft>
                <a:spcPts val="0"/>
              </a:spcAft>
              <a:buNone/>
            </a:pPr>
            <a:r>
              <a:rPr lang="en-US"/>
              <a:t>Date: </a:t>
            </a:r>
            <a:r>
              <a:rPr b="1" lang="en-US"/>
              <a:t>23</a:t>
            </a:r>
            <a:r>
              <a:rPr b="1" lang="en-US"/>
              <a:t> November 2019</a:t>
            </a:r>
            <a:endParaRPr b="1"/>
          </a:p>
          <a:p>
            <a:pPr indent="0" lvl="0" marL="0" rtl="0" algn="l">
              <a:spcBef>
                <a:spcPts val="0"/>
              </a:spcBef>
              <a:spcAft>
                <a:spcPts val="0"/>
              </a:spcAft>
              <a:buNone/>
            </a:pPr>
            <a:r>
              <a:rPr lang="en-US"/>
              <a:t>FileName: </a:t>
            </a:r>
            <a:r>
              <a:rPr b="1" lang="en-US">
                <a:solidFill>
                  <a:schemeClr val="dk1"/>
                </a:solidFill>
              </a:rPr>
              <a:t>StereoImage_18_A.jpg</a:t>
            </a:r>
            <a:endParaRPr b="1">
              <a:solidFill>
                <a:schemeClr val="dk1"/>
              </a:solidFill>
            </a:endParaRPr>
          </a:p>
          <a:p>
            <a:pPr indent="0" lvl="0" marL="0" rtl="0" algn="l">
              <a:spcBef>
                <a:spcPts val="0"/>
              </a:spcBef>
              <a:spcAft>
                <a:spcPts val="0"/>
              </a:spcAft>
              <a:buNone/>
            </a:pPr>
            <a:r>
              <a:rPr b="1" lang="en-US"/>
              <a:t>                  StereoImage_18_C.jpg</a:t>
            </a:r>
            <a:endParaRPr b="1"/>
          </a:p>
          <a:p>
            <a:pPr indent="0" lvl="0" marL="0" rtl="0" algn="l">
              <a:spcBef>
                <a:spcPts val="0"/>
              </a:spcBef>
              <a:spcAft>
                <a:spcPts val="0"/>
              </a:spcAft>
              <a:buNone/>
            </a:pPr>
            <a:r>
              <a:rPr lang="en-US"/>
              <a:t>Image</a:t>
            </a:r>
            <a:r>
              <a:rPr lang="en-US"/>
              <a:t> number: </a:t>
            </a:r>
            <a:r>
              <a:rPr b="1" lang="en-US"/>
              <a:t>18 of 79</a:t>
            </a:r>
            <a:endParaRPr b="1"/>
          </a:p>
          <a:p>
            <a:pPr indent="0" lvl="0" marL="0" rtl="0" algn="l">
              <a:spcBef>
                <a:spcPts val="0"/>
              </a:spcBef>
              <a:spcAft>
                <a:spcPts val="0"/>
              </a:spcAft>
              <a:buNone/>
            </a:pPr>
            <a:r>
              <a:rPr lang="en-US"/>
              <a:t>Cam Translation: </a:t>
            </a:r>
            <a:r>
              <a:rPr b="1" lang="en-US"/>
              <a:t>40mm</a:t>
            </a:r>
            <a:endParaRPr b="1"/>
          </a:p>
          <a:p>
            <a:pPr indent="0" lvl="0" marL="0" rtl="0" algn="l">
              <a:spcBef>
                <a:spcPts val="0"/>
              </a:spcBef>
              <a:spcAft>
                <a:spcPts val="0"/>
              </a:spcAft>
              <a:buNone/>
            </a:pPr>
            <a:r>
              <a:rPr lang="en-US"/>
              <a:t>Contrast: </a:t>
            </a:r>
            <a:r>
              <a:rPr b="1" lang="en-US"/>
              <a:t>ClipLimit=2.0</a:t>
            </a:r>
            <a:endParaRPr b="1"/>
          </a:p>
          <a:p>
            <a:pPr indent="0" lvl="0" marL="0" rtl="0" algn="l">
              <a:spcBef>
                <a:spcPts val="0"/>
              </a:spcBef>
              <a:spcAft>
                <a:spcPts val="0"/>
              </a:spcAft>
              <a:buNone/>
            </a:pPr>
            <a:r>
              <a:rPr lang="en-US"/>
              <a:t>Camera: </a:t>
            </a:r>
            <a:r>
              <a:rPr b="1" lang="en-US"/>
              <a:t>f=3.04mm, D=3.68mm, Res=3280x2464</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60" name="Google Shape;360;p14"/>
          <p:cNvSpPr txBox="1"/>
          <p:nvPr/>
        </p:nvSpPr>
        <p:spPr>
          <a:xfrm>
            <a:off x="8080450" y="22991525"/>
            <a:ext cx="2553300" cy="915000"/>
          </a:xfrm>
          <a:prstGeom prst="rect">
            <a:avLst/>
          </a:prstGeom>
          <a:solidFill>
            <a:srgbClr val="FFFFFF">
              <a:alpha val="6312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Key:</a:t>
            </a:r>
            <a:endParaRPr/>
          </a:p>
          <a:p>
            <a:pPr indent="0" lvl="0" marL="0" rtl="0" algn="l">
              <a:spcBef>
                <a:spcPts val="0"/>
              </a:spcBef>
              <a:spcAft>
                <a:spcPts val="0"/>
              </a:spcAft>
              <a:buNone/>
            </a:pPr>
            <a:r>
              <a:rPr lang="en-US">
                <a:solidFill>
                  <a:srgbClr val="FF0000"/>
                </a:solidFill>
              </a:rPr>
              <a:t>Red: Distance to target mm</a:t>
            </a:r>
            <a:endParaRPr>
              <a:solidFill>
                <a:srgbClr val="FF0000"/>
              </a:solidFill>
            </a:endParaRPr>
          </a:p>
          <a:p>
            <a:pPr indent="0" lvl="0" marL="0" rtl="0" algn="l">
              <a:spcBef>
                <a:spcPts val="0"/>
              </a:spcBef>
              <a:spcAft>
                <a:spcPts val="0"/>
              </a:spcAft>
              <a:buNone/>
            </a:pPr>
            <a:r>
              <a:rPr lang="en-US">
                <a:solidFill>
                  <a:srgbClr val="38761D"/>
                </a:solidFill>
              </a:rPr>
              <a:t>Green: Aruco target Id</a:t>
            </a:r>
            <a:endParaRPr>
              <a:solidFill>
                <a:srgbClr val="38761D"/>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61" name="Google Shape;361;p14"/>
          <p:cNvSpPr txBox="1"/>
          <p:nvPr/>
        </p:nvSpPr>
        <p:spPr>
          <a:xfrm>
            <a:off x="38344425" y="20851300"/>
            <a:ext cx="4454700" cy="1866900"/>
          </a:xfrm>
          <a:prstGeom prst="rect">
            <a:avLst/>
          </a:prstGeom>
          <a:solidFill>
            <a:srgbClr val="FFFFFF">
              <a:alpha val="6535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Experiment: </a:t>
            </a:r>
            <a:r>
              <a:rPr b="1" lang="en-US"/>
              <a:t>Dense</a:t>
            </a:r>
            <a:r>
              <a:rPr b="1" lang="en-US"/>
              <a:t> Optical Flow</a:t>
            </a:r>
            <a:endParaRPr b="1"/>
          </a:p>
          <a:p>
            <a:pPr indent="0" lvl="0" marL="0" rtl="0" algn="l">
              <a:spcBef>
                <a:spcPts val="0"/>
              </a:spcBef>
              <a:spcAft>
                <a:spcPts val="0"/>
              </a:spcAft>
              <a:buNone/>
            </a:pPr>
            <a:r>
              <a:rPr lang="en-US"/>
              <a:t>Date: </a:t>
            </a:r>
            <a:r>
              <a:rPr b="1" lang="en-US"/>
              <a:t>8 December 2019</a:t>
            </a:r>
            <a:endParaRPr b="1"/>
          </a:p>
          <a:p>
            <a:pPr indent="0" lvl="0" marL="0" rtl="0" algn="l">
              <a:spcBef>
                <a:spcPts val="0"/>
              </a:spcBef>
              <a:spcAft>
                <a:spcPts val="0"/>
              </a:spcAft>
              <a:buNone/>
            </a:pPr>
            <a:r>
              <a:rPr lang="en-US"/>
              <a:t>FileName: </a:t>
            </a:r>
            <a:r>
              <a:rPr b="1" lang="en-US"/>
              <a:t>data/dense_lot/motion_75_9.h264</a:t>
            </a:r>
            <a:endParaRPr b="1"/>
          </a:p>
          <a:p>
            <a:pPr indent="0" lvl="0" marL="0" rtl="0" algn="l">
              <a:spcBef>
                <a:spcPts val="0"/>
              </a:spcBef>
              <a:spcAft>
                <a:spcPts val="0"/>
              </a:spcAft>
              <a:buNone/>
            </a:pPr>
            <a:r>
              <a:rPr lang="en-US"/>
              <a:t>Camera </a:t>
            </a:r>
            <a:r>
              <a:rPr lang="en-US"/>
              <a:t>Velocity</a:t>
            </a:r>
            <a:r>
              <a:rPr lang="en-US"/>
              <a:t>: </a:t>
            </a:r>
            <a:r>
              <a:rPr b="1" lang="en-US"/>
              <a:t>75 mm/s</a:t>
            </a:r>
            <a:endParaRPr b="1"/>
          </a:p>
          <a:p>
            <a:pPr indent="0" lvl="0" marL="0" rtl="0" algn="l">
              <a:spcBef>
                <a:spcPts val="0"/>
              </a:spcBef>
              <a:spcAft>
                <a:spcPts val="0"/>
              </a:spcAft>
              <a:buNone/>
            </a:pPr>
            <a:r>
              <a:rPr lang="en-US"/>
              <a:t>Run number: </a:t>
            </a:r>
            <a:r>
              <a:rPr b="1" lang="en-US"/>
              <a:t>9 </a:t>
            </a:r>
            <a:r>
              <a:rPr b="1" lang="en-US"/>
              <a:t>of 10</a:t>
            </a:r>
            <a:endParaRPr b="1"/>
          </a:p>
          <a:p>
            <a:pPr indent="0" lvl="0" marL="0" rtl="0" algn="l">
              <a:spcBef>
                <a:spcPts val="0"/>
              </a:spcBef>
              <a:spcAft>
                <a:spcPts val="0"/>
              </a:spcAft>
              <a:buNone/>
            </a:pPr>
            <a:r>
              <a:rPr lang="en-US"/>
              <a:t>Frame:</a:t>
            </a:r>
            <a:r>
              <a:rPr b="1" lang="en-US"/>
              <a:t> 2 of 100</a:t>
            </a:r>
            <a:endParaRPr b="1"/>
          </a:p>
          <a:p>
            <a:pPr indent="0" lvl="0" marL="0" rtl="0" algn="l">
              <a:spcBef>
                <a:spcPts val="0"/>
              </a:spcBef>
              <a:spcAft>
                <a:spcPts val="0"/>
              </a:spcAft>
              <a:buNone/>
            </a:pPr>
            <a:r>
              <a:rPr lang="en-US"/>
              <a:t>Contrast: </a:t>
            </a:r>
            <a:r>
              <a:rPr b="1" lang="en-US"/>
              <a:t>ClipLimit=2.0</a:t>
            </a:r>
            <a:endParaRPr b="1"/>
          </a:p>
          <a:p>
            <a:pPr indent="0" lvl="0" marL="0" rtl="0" algn="l">
              <a:spcBef>
                <a:spcPts val="0"/>
              </a:spcBef>
              <a:spcAft>
                <a:spcPts val="0"/>
              </a:spcAft>
              <a:buNone/>
            </a:pPr>
            <a:r>
              <a:rPr lang="en-US"/>
              <a:t>Camera: f=3.04mm, D=3.68mm, Res=1640x1232</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62" name="Google Shape;362;p14"/>
          <p:cNvSpPr txBox="1"/>
          <p:nvPr/>
        </p:nvSpPr>
        <p:spPr>
          <a:xfrm>
            <a:off x="16615100" y="20521000"/>
            <a:ext cx="3022200" cy="1045200"/>
          </a:xfrm>
          <a:prstGeom prst="rect">
            <a:avLst/>
          </a:prstGeom>
          <a:solidFill>
            <a:srgbClr val="FFFFFF">
              <a:alpha val="6312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Key:</a:t>
            </a:r>
            <a:endParaRPr/>
          </a:p>
          <a:p>
            <a:pPr indent="0" lvl="0" marL="0" rtl="0" algn="l">
              <a:spcBef>
                <a:spcPts val="0"/>
              </a:spcBef>
              <a:spcAft>
                <a:spcPts val="0"/>
              </a:spcAft>
              <a:buNone/>
            </a:pPr>
            <a:r>
              <a:rPr lang="en-US">
                <a:solidFill>
                  <a:srgbClr val="FF0000"/>
                </a:solidFill>
              </a:rPr>
              <a:t>                 Optical flow vectors with </a:t>
            </a:r>
            <a:endParaRPr>
              <a:solidFill>
                <a:srgbClr val="FF0000"/>
              </a:solidFill>
            </a:endParaRPr>
          </a:p>
          <a:p>
            <a:pPr indent="0" lvl="0" marL="0" rtl="0" algn="l">
              <a:spcBef>
                <a:spcPts val="0"/>
              </a:spcBef>
              <a:spcAft>
                <a:spcPts val="0"/>
              </a:spcAft>
              <a:buNone/>
            </a:pPr>
            <a:r>
              <a:rPr lang="en-US">
                <a:solidFill>
                  <a:srgbClr val="FF0000"/>
                </a:solidFill>
              </a:rPr>
              <a:t>                 length proportional to Vx</a:t>
            </a:r>
            <a:endParaRPr>
              <a:solidFill>
                <a:srgbClr val="FF0000"/>
              </a:solidFill>
            </a:endParaRPr>
          </a:p>
          <a:p>
            <a:pPr indent="0" lvl="0" marL="0" rtl="0" algn="l">
              <a:spcBef>
                <a:spcPts val="0"/>
              </a:spcBef>
              <a:spcAft>
                <a:spcPts val="0"/>
              </a:spcAft>
              <a:buNone/>
            </a:pPr>
            <a:r>
              <a:rPr lang="en-US">
                <a:solidFill>
                  <a:srgbClr val="FF0000"/>
                </a:solidFill>
              </a:rPr>
              <a:t>                 in pixels/frame</a:t>
            </a:r>
            <a:endParaRPr>
              <a:solidFill>
                <a:srgbClr val="FF0000"/>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cxnSp>
        <p:nvCxnSpPr>
          <p:cNvPr id="363" name="Google Shape;363;p14"/>
          <p:cNvCxnSpPr/>
          <p:nvPr/>
        </p:nvCxnSpPr>
        <p:spPr>
          <a:xfrm>
            <a:off x="16843647" y="20978510"/>
            <a:ext cx="573000" cy="18900"/>
          </a:xfrm>
          <a:prstGeom prst="straightConnector1">
            <a:avLst/>
          </a:prstGeom>
          <a:noFill/>
          <a:ln cap="flat" cmpd="sng" w="38100">
            <a:solidFill>
              <a:srgbClr val="FF0000"/>
            </a:solidFill>
            <a:prstDash val="solid"/>
            <a:round/>
            <a:headEnd len="med" w="med" type="none"/>
            <a:tailEnd len="med" w="med" type="triangle"/>
          </a:ln>
        </p:spPr>
      </p:cxnSp>
      <p:sp>
        <p:nvSpPr>
          <p:cNvPr id="364" name="Google Shape;364;p14"/>
          <p:cNvSpPr txBox="1"/>
          <p:nvPr/>
        </p:nvSpPr>
        <p:spPr>
          <a:xfrm>
            <a:off x="31239175" y="22423575"/>
            <a:ext cx="19845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Red: Aruco target Id</a:t>
            </a:r>
            <a:endParaRPr>
              <a:solidFill>
                <a:srgbClr val="FF0000"/>
              </a:solidFill>
            </a:endParaRPr>
          </a:p>
        </p:txBody>
      </p:sp>
      <p:sp>
        <p:nvSpPr>
          <p:cNvPr id="365" name="Google Shape;365;p14"/>
          <p:cNvSpPr txBox="1"/>
          <p:nvPr/>
        </p:nvSpPr>
        <p:spPr>
          <a:xfrm>
            <a:off x="32063325" y="27702024"/>
            <a:ext cx="7494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(mm)</a:t>
            </a:r>
            <a:endParaRPr b="1"/>
          </a:p>
        </p:txBody>
      </p:sp>
      <p:sp>
        <p:nvSpPr>
          <p:cNvPr id="366" name="Google Shape;366;p14"/>
          <p:cNvSpPr txBox="1"/>
          <p:nvPr/>
        </p:nvSpPr>
        <p:spPr>
          <a:xfrm>
            <a:off x="3281272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67" name="Google Shape;367;p14"/>
          <p:cNvSpPr txBox="1"/>
          <p:nvPr/>
        </p:nvSpPr>
        <p:spPr>
          <a:xfrm>
            <a:off x="33423350"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68" name="Google Shape;368;p14"/>
          <p:cNvSpPr txBox="1"/>
          <p:nvPr/>
        </p:nvSpPr>
        <p:spPr>
          <a:xfrm>
            <a:off x="3429767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69" name="Google Shape;369;p14"/>
          <p:cNvSpPr txBox="1"/>
          <p:nvPr/>
        </p:nvSpPr>
        <p:spPr>
          <a:xfrm>
            <a:off x="3511647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0" name="Google Shape;370;p14"/>
          <p:cNvSpPr txBox="1"/>
          <p:nvPr/>
        </p:nvSpPr>
        <p:spPr>
          <a:xfrm>
            <a:off x="35699350"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1" name="Google Shape;371;p14"/>
          <p:cNvSpPr txBox="1"/>
          <p:nvPr/>
        </p:nvSpPr>
        <p:spPr>
          <a:xfrm>
            <a:off x="3653202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2" name="Google Shape;372;p14"/>
          <p:cNvSpPr txBox="1"/>
          <p:nvPr/>
        </p:nvSpPr>
        <p:spPr>
          <a:xfrm>
            <a:off x="37364700"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3" name="Google Shape;373;p14"/>
          <p:cNvSpPr txBox="1"/>
          <p:nvPr/>
        </p:nvSpPr>
        <p:spPr>
          <a:xfrm>
            <a:off x="3794757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4" name="Google Shape;374;p14"/>
          <p:cNvSpPr txBox="1"/>
          <p:nvPr/>
        </p:nvSpPr>
        <p:spPr>
          <a:xfrm>
            <a:off x="3876637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5" name="Google Shape;375;p14"/>
          <p:cNvSpPr txBox="1"/>
          <p:nvPr/>
        </p:nvSpPr>
        <p:spPr>
          <a:xfrm>
            <a:off x="3958517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6" name="Google Shape;376;p14"/>
          <p:cNvSpPr txBox="1"/>
          <p:nvPr/>
        </p:nvSpPr>
        <p:spPr>
          <a:xfrm>
            <a:off x="4011252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7" name="Google Shape;377;p14"/>
          <p:cNvSpPr txBox="1"/>
          <p:nvPr/>
        </p:nvSpPr>
        <p:spPr>
          <a:xfrm>
            <a:off x="4100072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8" name="Google Shape;378;p14"/>
          <p:cNvSpPr txBox="1"/>
          <p:nvPr/>
        </p:nvSpPr>
        <p:spPr>
          <a:xfrm>
            <a:off x="4175012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
        <p:nvSpPr>
          <p:cNvPr id="379" name="Google Shape;379;p14"/>
          <p:cNvSpPr txBox="1"/>
          <p:nvPr/>
        </p:nvSpPr>
        <p:spPr>
          <a:xfrm>
            <a:off x="42277475" y="27702024"/>
            <a:ext cx="7494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(mm)</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Verve">
      <a:dk1>
        <a:srgbClr val="000000"/>
      </a:dk1>
      <a:lt1>
        <a:srgbClr val="FFFFFF"/>
      </a:lt1>
      <a:dk2>
        <a:srgbClr val="666666"/>
      </a:dk2>
      <a:lt2>
        <a:srgbClr val="D2D2D2"/>
      </a:lt2>
      <a:accent1>
        <a:srgbClr val="FF388C"/>
      </a:accent1>
      <a:accent2>
        <a:srgbClr val="9C1D45"/>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